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1.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tags/tag2.xml" ContentType="application/vnd.openxmlformats-officedocument.presentationml.tags+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57" r:id="rId4"/>
  </p:sldMasterIdLst>
  <p:notesMasterIdLst>
    <p:notesMasterId r:id="rId44"/>
  </p:notesMasterIdLst>
  <p:sldIdLst>
    <p:sldId id="1741" r:id="rId5"/>
    <p:sldId id="1740" r:id="rId6"/>
    <p:sldId id="1874" r:id="rId7"/>
    <p:sldId id="1988" r:id="rId8"/>
    <p:sldId id="1875" r:id="rId9"/>
    <p:sldId id="1817" r:id="rId10"/>
    <p:sldId id="1876" r:id="rId11"/>
    <p:sldId id="1831" r:id="rId12"/>
    <p:sldId id="1830" r:id="rId13"/>
    <p:sldId id="1877" r:id="rId14"/>
    <p:sldId id="1987" r:id="rId15"/>
    <p:sldId id="1942" r:id="rId16"/>
    <p:sldId id="1845" r:id="rId17"/>
    <p:sldId id="1855" r:id="rId18"/>
    <p:sldId id="1816" r:id="rId19"/>
    <p:sldId id="1983" r:id="rId20"/>
    <p:sldId id="1818" r:id="rId21"/>
    <p:sldId id="1825" r:id="rId22"/>
    <p:sldId id="1984" r:id="rId23"/>
    <p:sldId id="1820" r:id="rId24"/>
    <p:sldId id="1985" r:id="rId25"/>
    <p:sldId id="1819" r:id="rId26"/>
    <p:sldId id="1823" r:id="rId27"/>
    <p:sldId id="1824" r:id="rId28"/>
    <p:sldId id="1827" r:id="rId29"/>
    <p:sldId id="1828" r:id="rId30"/>
    <p:sldId id="1878" r:id="rId31"/>
    <p:sldId id="1829" r:id="rId32"/>
    <p:sldId id="1879" r:id="rId33"/>
    <p:sldId id="1826" r:id="rId34"/>
    <p:sldId id="1832" r:id="rId35"/>
    <p:sldId id="1833" r:id="rId36"/>
    <p:sldId id="1834" r:id="rId37"/>
    <p:sldId id="1989" r:id="rId38"/>
    <p:sldId id="1881" r:id="rId39"/>
    <p:sldId id="1882" r:id="rId40"/>
    <p:sldId id="1864" r:id="rId41"/>
    <p:sldId id="1060" r:id="rId42"/>
    <p:sldId id="1856" r:id="rId43"/>
  </p:sldIdLst>
  <p:sldSz cx="17340263"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1pPr>
    <a:lvl2pPr marL="0" marR="0" indent="4572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85E8B2D-C3B3-0F6F-3666-68041730AD7E}" name="Kessel, Dean" initials="KD" userId="S::d.kessel@legion.org::cb84bf22-b8c6-4dc3-907d-fd31a20a818f" providerId="AD"/>
  <p188:author id="{1B75F1BC-CF8B-2AED-A8B4-14D940BB7725}" name="Vickers, Libby" initials="LV" userId="S::lvickers@legion.org::e250baef-1418-4325-b620-0f9540a0387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1F32"/>
    <a:srgbClr val="173D6E"/>
    <a:srgbClr val="163C6C"/>
    <a:srgbClr val="F8F8F8"/>
    <a:srgbClr val="FF7E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46CFDCD-76D3-4815-B1A3-0E3CFC62909B}" v="6" dt="2026-07-14T00:54:05.513"/>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254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536773"/>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536773"/>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254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25400" cap="flat">
              <a:solidFill>
                <a:srgbClr val="CB297B"/>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25" autoAdjust="0"/>
    <p:restoredTop sz="77590" autoAdjust="0"/>
  </p:normalViewPr>
  <p:slideViewPr>
    <p:cSldViewPr snapToGrid="0">
      <p:cViewPr varScale="1">
        <p:scale>
          <a:sx n="67" d="100"/>
          <a:sy n="67" d="100"/>
        </p:scale>
        <p:origin x="99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ableStyles" Target="tableStyles.xml"/><Relationship Id="rId8" Type="http://schemas.openxmlformats.org/officeDocument/2006/relationships/slide" Target="slides/slide4.xml"/><Relationship Id="rId51"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ckers, Libby" userId="e250baef-1418-4325-b620-0f9540a0387b" providerId="ADAL" clId="{0E73EC16-7C2F-468E-8339-3379F614CA86}"/>
    <pc:docChg chg="custSel addSld delSld modSld sldOrd">
      <pc:chgData name="Vickers, Libby" userId="e250baef-1418-4325-b620-0f9540a0387b" providerId="ADAL" clId="{0E73EC16-7C2F-468E-8339-3379F614CA86}" dt="2026-07-14T00:54:59.293" v="82" actId="6549"/>
      <pc:docMkLst>
        <pc:docMk/>
      </pc:docMkLst>
      <pc:sldChg chg="modSp mod">
        <pc:chgData name="Vickers, Libby" userId="e250baef-1418-4325-b620-0f9540a0387b" providerId="ADAL" clId="{0E73EC16-7C2F-468E-8339-3379F614CA86}" dt="2026-07-14T00:40:23.143" v="2" actId="20577"/>
        <pc:sldMkLst>
          <pc:docMk/>
          <pc:sldMk cId="793978010" sldId="1741"/>
        </pc:sldMkLst>
        <pc:spChg chg="mod">
          <ac:chgData name="Vickers, Libby" userId="e250baef-1418-4325-b620-0f9540a0387b" providerId="ADAL" clId="{0E73EC16-7C2F-468E-8339-3379F614CA86}" dt="2026-07-14T00:40:23.143" v="2" actId="20577"/>
          <ac:spMkLst>
            <pc:docMk/>
            <pc:sldMk cId="793978010" sldId="1741"/>
            <ac:spMk id="3" creationId="{AA5EEE2F-8A50-3176-99F3-D6FD96F4B7BF}"/>
          </ac:spMkLst>
        </pc:spChg>
        <pc:spChg chg="mod">
          <ac:chgData name="Vickers, Libby" userId="e250baef-1418-4325-b620-0f9540a0387b" providerId="ADAL" clId="{0E73EC16-7C2F-468E-8339-3379F614CA86}" dt="2026-07-14T00:40:18.471" v="0" actId="207"/>
          <ac:spMkLst>
            <pc:docMk/>
            <pc:sldMk cId="793978010" sldId="1741"/>
            <ac:spMk id="4" creationId="{29C6AE4F-D45F-EB50-DF5E-DD1C0CC85272}"/>
          </ac:spMkLst>
        </pc:spChg>
      </pc:sldChg>
      <pc:sldChg chg="modSp mod">
        <pc:chgData name="Vickers, Libby" userId="e250baef-1418-4325-b620-0f9540a0387b" providerId="ADAL" clId="{0E73EC16-7C2F-468E-8339-3379F614CA86}" dt="2026-07-14T00:47:14.864" v="46" actId="20577"/>
        <pc:sldMkLst>
          <pc:docMk/>
          <pc:sldMk cId="2466151893" sldId="1817"/>
        </pc:sldMkLst>
        <pc:graphicFrameChg chg="modGraphic">
          <ac:chgData name="Vickers, Libby" userId="e250baef-1418-4325-b620-0f9540a0387b" providerId="ADAL" clId="{0E73EC16-7C2F-468E-8339-3379F614CA86}" dt="2026-07-14T00:47:14.864" v="46" actId="20577"/>
          <ac:graphicFrameMkLst>
            <pc:docMk/>
            <pc:sldMk cId="2466151893" sldId="1817"/>
            <ac:graphicFrameMk id="2" creationId="{27E1DAD9-5AD9-0C46-CF97-CF9D0D2120FE}"/>
          </ac:graphicFrameMkLst>
        </pc:graphicFrameChg>
      </pc:sldChg>
      <pc:sldChg chg="addSp delSp modSp mod">
        <pc:chgData name="Vickers, Libby" userId="e250baef-1418-4325-b620-0f9540a0387b" providerId="ADAL" clId="{0E73EC16-7C2F-468E-8339-3379F614CA86}" dt="2026-07-14T00:52:18.653" v="74" actId="1076"/>
        <pc:sldMkLst>
          <pc:docMk/>
          <pc:sldMk cId="4078106128" sldId="1826"/>
        </pc:sldMkLst>
        <pc:spChg chg="mod">
          <ac:chgData name="Vickers, Libby" userId="e250baef-1418-4325-b620-0f9540a0387b" providerId="ADAL" clId="{0E73EC16-7C2F-468E-8339-3379F614CA86}" dt="2026-07-14T00:52:18.653" v="74" actId="1076"/>
          <ac:spMkLst>
            <pc:docMk/>
            <pc:sldMk cId="4078106128" sldId="1826"/>
            <ac:spMk id="3" creationId="{B473CD2C-B00D-BD9F-ADC3-97C7CE70791C}"/>
          </ac:spMkLst>
        </pc:spChg>
        <pc:spChg chg="mod">
          <ac:chgData name="Vickers, Libby" userId="e250baef-1418-4325-b620-0f9540a0387b" providerId="ADAL" clId="{0E73EC16-7C2F-468E-8339-3379F614CA86}" dt="2026-07-14T00:51:34.613" v="68"/>
          <ac:spMkLst>
            <pc:docMk/>
            <pc:sldMk cId="4078106128" sldId="1826"/>
            <ac:spMk id="30" creationId="{E7B54197-ED1E-F9E8-A381-38E22787AD42}"/>
          </ac:spMkLst>
        </pc:spChg>
        <pc:spChg chg="mod">
          <ac:chgData name="Vickers, Libby" userId="e250baef-1418-4325-b620-0f9540a0387b" providerId="ADAL" clId="{0E73EC16-7C2F-468E-8339-3379F614CA86}" dt="2026-07-14T00:51:34.613" v="68"/>
          <ac:spMkLst>
            <pc:docMk/>
            <pc:sldMk cId="4078106128" sldId="1826"/>
            <ac:spMk id="31" creationId="{C90AC558-3B98-C591-DAA9-8B1CC4C53D11}"/>
          </ac:spMkLst>
        </pc:spChg>
        <pc:spChg chg="mod">
          <ac:chgData name="Vickers, Libby" userId="e250baef-1418-4325-b620-0f9540a0387b" providerId="ADAL" clId="{0E73EC16-7C2F-468E-8339-3379F614CA86}" dt="2026-07-14T00:51:34.613" v="68"/>
          <ac:spMkLst>
            <pc:docMk/>
            <pc:sldMk cId="4078106128" sldId="1826"/>
            <ac:spMk id="32" creationId="{153AD5D1-21FE-3F52-FE5D-760A6CECC2A1}"/>
          </ac:spMkLst>
        </pc:spChg>
        <pc:spChg chg="mod">
          <ac:chgData name="Vickers, Libby" userId="e250baef-1418-4325-b620-0f9540a0387b" providerId="ADAL" clId="{0E73EC16-7C2F-468E-8339-3379F614CA86}" dt="2026-07-14T00:51:34.613" v="68"/>
          <ac:spMkLst>
            <pc:docMk/>
            <pc:sldMk cId="4078106128" sldId="1826"/>
            <ac:spMk id="33" creationId="{853B87D1-6D2F-933D-AA2E-EB805BE28C3A}"/>
          </ac:spMkLst>
        </pc:spChg>
        <pc:spChg chg="mod">
          <ac:chgData name="Vickers, Libby" userId="e250baef-1418-4325-b620-0f9540a0387b" providerId="ADAL" clId="{0E73EC16-7C2F-468E-8339-3379F614CA86}" dt="2026-07-14T00:51:34.613" v="68"/>
          <ac:spMkLst>
            <pc:docMk/>
            <pc:sldMk cId="4078106128" sldId="1826"/>
            <ac:spMk id="34" creationId="{1C9D0F07-7FB9-0BA8-E10A-C24DABC28568}"/>
          </ac:spMkLst>
        </pc:spChg>
        <pc:spChg chg="mod">
          <ac:chgData name="Vickers, Libby" userId="e250baef-1418-4325-b620-0f9540a0387b" providerId="ADAL" clId="{0E73EC16-7C2F-468E-8339-3379F614CA86}" dt="2026-07-14T00:51:34.613" v="68"/>
          <ac:spMkLst>
            <pc:docMk/>
            <pc:sldMk cId="4078106128" sldId="1826"/>
            <ac:spMk id="40" creationId="{7B269160-B9C3-9606-19C0-66BA38B9B1F9}"/>
          </ac:spMkLst>
        </pc:spChg>
        <pc:spChg chg="mod">
          <ac:chgData name="Vickers, Libby" userId="e250baef-1418-4325-b620-0f9540a0387b" providerId="ADAL" clId="{0E73EC16-7C2F-468E-8339-3379F614CA86}" dt="2026-07-14T00:51:34.613" v="68"/>
          <ac:spMkLst>
            <pc:docMk/>
            <pc:sldMk cId="4078106128" sldId="1826"/>
            <ac:spMk id="46" creationId="{1091832F-49F9-2D55-3513-4F86DF57475A}"/>
          </ac:spMkLst>
        </pc:spChg>
        <pc:spChg chg="mod">
          <ac:chgData name="Vickers, Libby" userId="e250baef-1418-4325-b620-0f9540a0387b" providerId="ADAL" clId="{0E73EC16-7C2F-468E-8339-3379F614CA86}" dt="2026-07-14T00:51:34.613" v="68"/>
          <ac:spMkLst>
            <pc:docMk/>
            <pc:sldMk cId="4078106128" sldId="1826"/>
            <ac:spMk id="50" creationId="{3770EE33-B04B-63A8-D376-BEAE6B76E16D}"/>
          </ac:spMkLst>
        </pc:spChg>
        <pc:spChg chg="mod">
          <ac:chgData name="Vickers, Libby" userId="e250baef-1418-4325-b620-0f9540a0387b" providerId="ADAL" clId="{0E73EC16-7C2F-468E-8339-3379F614CA86}" dt="2026-07-14T00:51:34.613" v="68"/>
          <ac:spMkLst>
            <pc:docMk/>
            <pc:sldMk cId="4078106128" sldId="1826"/>
            <ac:spMk id="54" creationId="{800F1FC8-C842-C703-8293-A7100433B55F}"/>
          </ac:spMkLst>
        </pc:spChg>
        <pc:grpChg chg="mod ord">
          <ac:chgData name="Vickers, Libby" userId="e250baef-1418-4325-b620-0f9540a0387b" providerId="ADAL" clId="{0E73EC16-7C2F-468E-8339-3379F614CA86}" dt="2026-07-14T00:51:58.871" v="71" actId="1076"/>
          <ac:grpSpMkLst>
            <pc:docMk/>
            <pc:sldMk cId="4078106128" sldId="1826"/>
            <ac:grpSpMk id="2" creationId="{694611B0-799A-C1A0-580C-1F456D824BFB}"/>
          </ac:grpSpMkLst>
        </pc:grpChg>
        <pc:grpChg chg="del">
          <ac:chgData name="Vickers, Libby" userId="e250baef-1418-4325-b620-0f9540a0387b" providerId="ADAL" clId="{0E73EC16-7C2F-468E-8339-3379F614CA86}" dt="2026-07-14T00:51:33.035" v="67" actId="478"/>
          <ac:grpSpMkLst>
            <pc:docMk/>
            <pc:sldMk cId="4078106128" sldId="1826"/>
            <ac:grpSpMk id="4" creationId="{183562A1-51B1-9135-986B-A7E590AC4DE7}"/>
          </ac:grpSpMkLst>
        </pc:grpChg>
        <pc:picChg chg="mod">
          <ac:chgData name="Vickers, Libby" userId="e250baef-1418-4325-b620-0f9540a0387b" providerId="ADAL" clId="{0E73EC16-7C2F-468E-8339-3379F614CA86}" dt="2026-07-14T00:52:14.663" v="73" actId="1076"/>
          <ac:picMkLst>
            <pc:docMk/>
            <pc:sldMk cId="4078106128" sldId="1826"/>
            <ac:picMk id="11" creationId="{549ED925-5903-8A44-E3E7-42CCF177E08A}"/>
          </ac:picMkLst>
        </pc:picChg>
        <pc:picChg chg="mod">
          <ac:chgData name="Vickers, Libby" userId="e250baef-1418-4325-b620-0f9540a0387b" providerId="ADAL" clId="{0E73EC16-7C2F-468E-8339-3379F614CA86}" dt="2026-07-14T00:51:34.613" v="68"/>
          <ac:picMkLst>
            <pc:docMk/>
            <pc:sldMk cId="4078106128" sldId="1826"/>
            <ac:picMk id="52" creationId="{EC341C19-BDE8-61FA-EEF0-D18CE934E36F}"/>
          </ac:picMkLst>
        </pc:picChg>
      </pc:sldChg>
      <pc:sldChg chg="addSp modSp add mod ord modAnim modNotesTx">
        <pc:chgData name="Vickers, Libby" userId="e250baef-1418-4325-b620-0f9540a0387b" providerId="ADAL" clId="{0E73EC16-7C2F-468E-8339-3379F614CA86}" dt="2026-07-14T00:54:59.293" v="82" actId="6549"/>
        <pc:sldMkLst>
          <pc:docMk/>
          <pc:sldMk cId="1746073987" sldId="1864"/>
        </pc:sldMkLst>
        <pc:spChg chg="add mod">
          <ac:chgData name="Vickers, Libby" userId="e250baef-1418-4325-b620-0f9540a0387b" providerId="ADAL" clId="{0E73EC16-7C2F-468E-8339-3379F614CA86}" dt="2026-07-14T00:54:19.689" v="81" actId="14100"/>
          <ac:spMkLst>
            <pc:docMk/>
            <pc:sldMk cId="1746073987" sldId="1864"/>
            <ac:spMk id="4" creationId="{E38332BE-52E3-27E8-31AE-795EB9D9A4C2}"/>
          </ac:spMkLst>
        </pc:spChg>
      </pc:sldChg>
      <pc:sldChg chg="addSp modSp mod">
        <pc:chgData name="Vickers, Libby" userId="e250baef-1418-4325-b620-0f9540a0387b" providerId="ADAL" clId="{0E73EC16-7C2F-468E-8339-3379F614CA86}" dt="2026-07-14T00:43:13.751" v="15" actId="1076"/>
        <pc:sldMkLst>
          <pc:docMk/>
          <pc:sldMk cId="2877171808" sldId="1874"/>
        </pc:sldMkLst>
        <pc:spChg chg="add mod">
          <ac:chgData name="Vickers, Libby" userId="e250baef-1418-4325-b620-0f9540a0387b" providerId="ADAL" clId="{0E73EC16-7C2F-468E-8339-3379F614CA86}" dt="2026-07-14T00:42:45.417" v="10" actId="164"/>
          <ac:spMkLst>
            <pc:docMk/>
            <pc:sldMk cId="2877171808" sldId="1874"/>
            <ac:spMk id="8" creationId="{4E4085A2-B225-A894-B393-6D370705714F}"/>
          </ac:spMkLst>
        </pc:spChg>
        <pc:spChg chg="add mod">
          <ac:chgData name="Vickers, Libby" userId="e250baef-1418-4325-b620-0f9540a0387b" providerId="ADAL" clId="{0E73EC16-7C2F-468E-8339-3379F614CA86}" dt="2026-07-14T00:42:45.417" v="10" actId="164"/>
          <ac:spMkLst>
            <pc:docMk/>
            <pc:sldMk cId="2877171808" sldId="1874"/>
            <ac:spMk id="9" creationId="{7B379FB4-1D18-25CF-F6E3-8A2A0B4CB4C3}"/>
          </ac:spMkLst>
        </pc:spChg>
        <pc:spChg chg="ord">
          <ac:chgData name="Vickers, Libby" userId="e250baef-1418-4325-b620-0f9540a0387b" providerId="ADAL" clId="{0E73EC16-7C2F-468E-8339-3379F614CA86}" dt="2026-07-14T00:42:55.761" v="11" actId="166"/>
          <ac:spMkLst>
            <pc:docMk/>
            <pc:sldMk cId="2877171808" sldId="1874"/>
            <ac:spMk id="12" creationId="{51B4298C-C76D-7EBD-EBFC-C11F954190A4}"/>
          </ac:spMkLst>
        </pc:spChg>
        <pc:spChg chg="add mod">
          <ac:chgData name="Vickers, Libby" userId="e250baef-1418-4325-b620-0f9540a0387b" providerId="ADAL" clId="{0E73EC16-7C2F-468E-8339-3379F614CA86}" dt="2026-07-14T00:42:45.417" v="10" actId="164"/>
          <ac:spMkLst>
            <pc:docMk/>
            <pc:sldMk cId="2877171808" sldId="1874"/>
            <ac:spMk id="28" creationId="{0A0C78B2-1414-3576-36C5-6350E54EAE52}"/>
          </ac:spMkLst>
        </pc:spChg>
        <pc:spChg chg="add mod">
          <ac:chgData name="Vickers, Libby" userId="e250baef-1418-4325-b620-0f9540a0387b" providerId="ADAL" clId="{0E73EC16-7C2F-468E-8339-3379F614CA86}" dt="2026-07-14T00:42:45.417" v="10" actId="164"/>
          <ac:spMkLst>
            <pc:docMk/>
            <pc:sldMk cId="2877171808" sldId="1874"/>
            <ac:spMk id="31" creationId="{5BC25AC6-8AE6-090D-6F70-CBD39FA2F316}"/>
          </ac:spMkLst>
        </pc:spChg>
        <pc:spChg chg="add mod">
          <ac:chgData name="Vickers, Libby" userId="e250baef-1418-4325-b620-0f9540a0387b" providerId="ADAL" clId="{0E73EC16-7C2F-468E-8339-3379F614CA86}" dt="2026-07-14T00:42:45.417" v="10" actId="164"/>
          <ac:spMkLst>
            <pc:docMk/>
            <pc:sldMk cId="2877171808" sldId="1874"/>
            <ac:spMk id="33" creationId="{3812E9B9-6561-F21C-7F90-858E8F91D9EB}"/>
          </ac:spMkLst>
        </pc:spChg>
        <pc:grpChg chg="mod">
          <ac:chgData name="Vickers, Libby" userId="e250baef-1418-4325-b620-0f9540a0387b" providerId="ADAL" clId="{0E73EC16-7C2F-468E-8339-3379F614CA86}" dt="2026-07-14T00:42:45.417" v="10" actId="164"/>
          <ac:grpSpMkLst>
            <pc:docMk/>
            <pc:sldMk cId="2877171808" sldId="1874"/>
            <ac:grpSpMk id="30" creationId="{03E0C258-725A-8CA5-F87D-3BB5CE589135}"/>
          </ac:grpSpMkLst>
        </pc:grpChg>
        <pc:grpChg chg="add mod">
          <ac:chgData name="Vickers, Libby" userId="e250baef-1418-4325-b620-0f9540a0387b" providerId="ADAL" clId="{0E73EC16-7C2F-468E-8339-3379F614CA86}" dt="2026-07-14T00:42:45.417" v="10" actId="164"/>
          <ac:grpSpMkLst>
            <pc:docMk/>
            <pc:sldMk cId="2877171808" sldId="1874"/>
            <ac:grpSpMk id="34" creationId="{7DA0703A-7D71-4A4F-6EFD-485E46C0397E}"/>
          </ac:grpSpMkLst>
        </pc:grpChg>
        <pc:picChg chg="mod ord">
          <ac:chgData name="Vickers, Libby" userId="e250baef-1418-4325-b620-0f9540a0387b" providerId="ADAL" clId="{0E73EC16-7C2F-468E-8339-3379F614CA86}" dt="2026-07-14T00:43:13.751" v="15" actId="1076"/>
          <ac:picMkLst>
            <pc:docMk/>
            <pc:sldMk cId="2877171808" sldId="1874"/>
            <ac:picMk id="32" creationId="{84B69CEE-3A2E-5C11-B2D7-028E7E84295E}"/>
          </ac:picMkLst>
        </pc:picChg>
      </pc:sldChg>
      <pc:sldChg chg="addSp delSp modSp mod">
        <pc:chgData name="Vickers, Libby" userId="e250baef-1418-4325-b620-0f9540a0387b" providerId="ADAL" clId="{0E73EC16-7C2F-468E-8339-3379F614CA86}" dt="2026-07-14T00:45:52.612" v="26" actId="1076"/>
        <pc:sldMkLst>
          <pc:docMk/>
          <pc:sldMk cId="1998048642" sldId="1875"/>
        </pc:sldMkLst>
        <pc:spChg chg="mod">
          <ac:chgData name="Vickers, Libby" userId="e250baef-1418-4325-b620-0f9540a0387b" providerId="ADAL" clId="{0E73EC16-7C2F-468E-8339-3379F614CA86}" dt="2026-07-14T00:45:52.612" v="26" actId="1076"/>
          <ac:spMkLst>
            <pc:docMk/>
            <pc:sldMk cId="1998048642" sldId="1875"/>
            <ac:spMk id="2" creationId="{4B3098FE-816D-0ED4-F54D-571287DAFAB1}"/>
          </ac:spMkLst>
        </pc:spChg>
        <pc:spChg chg="mod">
          <ac:chgData name="Vickers, Libby" userId="e250baef-1418-4325-b620-0f9540a0387b" providerId="ADAL" clId="{0E73EC16-7C2F-468E-8339-3379F614CA86}" dt="2026-07-14T00:44:24.458" v="18"/>
          <ac:spMkLst>
            <pc:docMk/>
            <pc:sldMk cId="1998048642" sldId="1875"/>
            <ac:spMk id="30" creationId="{690266FE-47C4-09FA-B79B-E6F334556CE6}"/>
          </ac:spMkLst>
        </pc:spChg>
        <pc:spChg chg="mod">
          <ac:chgData name="Vickers, Libby" userId="e250baef-1418-4325-b620-0f9540a0387b" providerId="ADAL" clId="{0E73EC16-7C2F-468E-8339-3379F614CA86}" dt="2026-07-14T00:44:24.458" v="18"/>
          <ac:spMkLst>
            <pc:docMk/>
            <pc:sldMk cId="1998048642" sldId="1875"/>
            <ac:spMk id="31" creationId="{39B37CA4-BDA3-7620-6A41-C74827056F60}"/>
          </ac:spMkLst>
        </pc:spChg>
        <pc:spChg chg="mod">
          <ac:chgData name="Vickers, Libby" userId="e250baef-1418-4325-b620-0f9540a0387b" providerId="ADAL" clId="{0E73EC16-7C2F-468E-8339-3379F614CA86}" dt="2026-07-14T00:44:24.458" v="18"/>
          <ac:spMkLst>
            <pc:docMk/>
            <pc:sldMk cId="1998048642" sldId="1875"/>
            <ac:spMk id="32" creationId="{38CA5BB3-E98D-E8D6-1527-1A57843F9332}"/>
          </ac:spMkLst>
        </pc:spChg>
        <pc:spChg chg="mod">
          <ac:chgData name="Vickers, Libby" userId="e250baef-1418-4325-b620-0f9540a0387b" providerId="ADAL" clId="{0E73EC16-7C2F-468E-8339-3379F614CA86}" dt="2026-07-14T00:44:24.458" v="18"/>
          <ac:spMkLst>
            <pc:docMk/>
            <pc:sldMk cId="1998048642" sldId="1875"/>
            <ac:spMk id="33" creationId="{67BC5228-7617-8223-1FC4-C3266A263B1E}"/>
          </ac:spMkLst>
        </pc:spChg>
        <pc:spChg chg="mod">
          <ac:chgData name="Vickers, Libby" userId="e250baef-1418-4325-b620-0f9540a0387b" providerId="ADAL" clId="{0E73EC16-7C2F-468E-8339-3379F614CA86}" dt="2026-07-14T00:44:24.458" v="18"/>
          <ac:spMkLst>
            <pc:docMk/>
            <pc:sldMk cId="1998048642" sldId="1875"/>
            <ac:spMk id="34" creationId="{454A92F7-FD60-2B22-CD67-C6644089FB62}"/>
          </ac:spMkLst>
        </pc:spChg>
        <pc:spChg chg="mod">
          <ac:chgData name="Vickers, Libby" userId="e250baef-1418-4325-b620-0f9540a0387b" providerId="ADAL" clId="{0E73EC16-7C2F-468E-8339-3379F614CA86}" dt="2026-07-14T00:44:24.458" v="18"/>
          <ac:spMkLst>
            <pc:docMk/>
            <pc:sldMk cId="1998048642" sldId="1875"/>
            <ac:spMk id="40" creationId="{86EED1B7-B91C-EDBE-FB10-9C0B057D955D}"/>
          </ac:spMkLst>
        </pc:spChg>
        <pc:spChg chg="mod">
          <ac:chgData name="Vickers, Libby" userId="e250baef-1418-4325-b620-0f9540a0387b" providerId="ADAL" clId="{0E73EC16-7C2F-468E-8339-3379F614CA86}" dt="2026-07-14T00:44:24.458" v="18"/>
          <ac:spMkLst>
            <pc:docMk/>
            <pc:sldMk cId="1998048642" sldId="1875"/>
            <ac:spMk id="46" creationId="{ADA17566-912C-1E1F-6091-4ABA0E7EB7B9}"/>
          </ac:spMkLst>
        </pc:spChg>
        <pc:spChg chg="mod">
          <ac:chgData name="Vickers, Libby" userId="e250baef-1418-4325-b620-0f9540a0387b" providerId="ADAL" clId="{0E73EC16-7C2F-468E-8339-3379F614CA86}" dt="2026-07-14T00:44:24.458" v="18"/>
          <ac:spMkLst>
            <pc:docMk/>
            <pc:sldMk cId="1998048642" sldId="1875"/>
            <ac:spMk id="50" creationId="{4E6C2C82-4C14-C2E8-9F3E-2904A181AF40}"/>
          </ac:spMkLst>
        </pc:spChg>
        <pc:spChg chg="mod">
          <ac:chgData name="Vickers, Libby" userId="e250baef-1418-4325-b620-0f9540a0387b" providerId="ADAL" clId="{0E73EC16-7C2F-468E-8339-3379F614CA86}" dt="2026-07-14T00:44:24.458" v="18"/>
          <ac:spMkLst>
            <pc:docMk/>
            <pc:sldMk cId="1998048642" sldId="1875"/>
            <ac:spMk id="54" creationId="{84BBD4BF-A358-6C56-969A-577B710D1772}"/>
          </ac:spMkLst>
        </pc:spChg>
        <pc:grpChg chg="del">
          <ac:chgData name="Vickers, Libby" userId="e250baef-1418-4325-b620-0f9540a0387b" providerId="ADAL" clId="{0E73EC16-7C2F-468E-8339-3379F614CA86}" dt="2026-07-14T00:44:22.662" v="17" actId="478"/>
          <ac:grpSpMkLst>
            <pc:docMk/>
            <pc:sldMk cId="1998048642" sldId="1875"/>
            <ac:grpSpMk id="5" creationId="{B5E45C3F-6046-8567-0E50-70FB469FB1BF}"/>
          </ac:grpSpMkLst>
        </pc:grpChg>
        <pc:grpChg chg="mod ord">
          <ac:chgData name="Vickers, Libby" userId="e250baef-1418-4325-b620-0f9540a0387b" providerId="ADAL" clId="{0E73EC16-7C2F-468E-8339-3379F614CA86}" dt="2026-07-14T00:45:08.912" v="23" actId="1076"/>
          <ac:grpSpMkLst>
            <pc:docMk/>
            <pc:sldMk cId="1998048642" sldId="1875"/>
            <ac:grpSpMk id="9" creationId="{C76AF9AD-1CD8-E667-EF4C-64A89F58410C}"/>
          </ac:grpSpMkLst>
        </pc:grpChg>
        <pc:picChg chg="mod">
          <ac:chgData name="Vickers, Libby" userId="e250baef-1418-4325-b620-0f9540a0387b" providerId="ADAL" clId="{0E73EC16-7C2F-468E-8339-3379F614CA86}" dt="2026-07-14T00:45:19.633" v="24" actId="1076"/>
          <ac:picMkLst>
            <pc:docMk/>
            <pc:sldMk cId="1998048642" sldId="1875"/>
            <ac:picMk id="12" creationId="{AF7FC1C6-CCBD-4D88-D0CF-30C289EA1C57}"/>
          </ac:picMkLst>
        </pc:picChg>
        <pc:picChg chg="mod">
          <ac:chgData name="Vickers, Libby" userId="e250baef-1418-4325-b620-0f9540a0387b" providerId="ADAL" clId="{0E73EC16-7C2F-468E-8339-3379F614CA86}" dt="2026-07-14T00:44:24.458" v="18"/>
          <ac:picMkLst>
            <pc:docMk/>
            <pc:sldMk cId="1998048642" sldId="1875"/>
            <ac:picMk id="52" creationId="{DC3E2FBE-B14F-F870-62BC-BEF15F21D7CB}"/>
          </ac:picMkLst>
        </pc:picChg>
      </pc:sldChg>
      <pc:sldChg chg="modSp mod">
        <pc:chgData name="Vickers, Libby" userId="e250baef-1418-4325-b620-0f9540a0387b" providerId="ADAL" clId="{0E73EC16-7C2F-468E-8339-3379F614CA86}" dt="2026-07-14T00:48:25.101" v="66" actId="20577"/>
        <pc:sldMkLst>
          <pc:docMk/>
          <pc:sldMk cId="1418997144" sldId="1876"/>
        </pc:sldMkLst>
        <pc:graphicFrameChg chg="modGraphic">
          <ac:chgData name="Vickers, Libby" userId="e250baef-1418-4325-b620-0f9540a0387b" providerId="ADAL" clId="{0E73EC16-7C2F-468E-8339-3379F614CA86}" dt="2026-07-14T00:48:25.101" v="66" actId="20577"/>
          <ac:graphicFrameMkLst>
            <pc:docMk/>
            <pc:sldMk cId="1418997144" sldId="1876"/>
            <ac:graphicFrameMk id="7" creationId="{CEAF3170-A43F-A645-FD1E-33A97EC53A78}"/>
          </ac:graphicFrameMkLst>
        </pc:graphicFrameChg>
      </pc:sldChg>
      <pc:sldChg chg="del">
        <pc:chgData name="Vickers, Libby" userId="e250baef-1418-4325-b620-0f9540a0387b" providerId="ADAL" clId="{0E73EC16-7C2F-468E-8339-3379F614CA86}" dt="2026-07-14T00:43:57.007" v="16" actId="2696"/>
        <pc:sldMkLst>
          <pc:docMk/>
          <pc:sldMk cId="3945591491" sldId="1986"/>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E2E71E-D109-0347-90D2-3C87D863C18D}" type="doc">
      <dgm:prSet loTypeId="urn:microsoft.com/office/officeart/2009/layout/CircleArrowProcess" loCatId="" qsTypeId="urn:microsoft.com/office/officeart/2005/8/quickstyle/simple5" qsCatId="simple" csTypeId="urn:microsoft.com/office/officeart/2005/8/colors/accent1_2" csCatId="accent1" phldr="0"/>
      <dgm:spPr/>
      <dgm:t>
        <a:bodyPr/>
        <a:lstStyle/>
        <a:p>
          <a:endParaRPr lang="en-US"/>
        </a:p>
      </dgm:t>
    </dgm:pt>
    <dgm:pt modelId="{679A8AFA-A7E4-C645-8C2B-45766FED0BFE}">
      <dgm:prSet phldrT="[Text]" phldr="1"/>
      <dgm:spPr/>
      <dgm:t>
        <a:bodyPr/>
        <a:lstStyle/>
        <a:p>
          <a:endParaRPr lang="en-US" dirty="0">
            <a:latin typeface="Avenir Next" panose="020B0503020202020204" pitchFamily="34" charset="0"/>
          </a:endParaRPr>
        </a:p>
      </dgm:t>
    </dgm:pt>
    <dgm:pt modelId="{F9F0835D-F6DE-8641-9027-BB96C993A717}" type="parTrans" cxnId="{1CC35497-ABA7-A14F-B8F2-A90FBEF2212C}">
      <dgm:prSet/>
      <dgm:spPr/>
      <dgm:t>
        <a:bodyPr/>
        <a:lstStyle/>
        <a:p>
          <a:endParaRPr lang="en-US">
            <a:latin typeface="Avenir Next" panose="020B0503020202020204" pitchFamily="34" charset="0"/>
          </a:endParaRPr>
        </a:p>
      </dgm:t>
    </dgm:pt>
    <dgm:pt modelId="{27EFBE8A-1DDE-3547-B2C0-54158D6D5B42}" type="sibTrans" cxnId="{1CC35497-ABA7-A14F-B8F2-A90FBEF2212C}">
      <dgm:prSet/>
      <dgm:spPr/>
      <dgm:t>
        <a:bodyPr/>
        <a:lstStyle/>
        <a:p>
          <a:endParaRPr lang="en-US">
            <a:latin typeface="Avenir Next" panose="020B0503020202020204" pitchFamily="34" charset="0"/>
          </a:endParaRPr>
        </a:p>
      </dgm:t>
    </dgm:pt>
    <dgm:pt modelId="{E7372DC6-65DD-8B46-BBFF-0FADE46730BF}">
      <dgm:prSet phldrT="[Text]" phldr="1"/>
      <dgm:spPr/>
      <dgm:t>
        <a:bodyPr/>
        <a:lstStyle/>
        <a:p>
          <a:endParaRPr lang="en-US">
            <a:latin typeface="Avenir Next" panose="020B0503020202020204" pitchFamily="34" charset="0"/>
          </a:endParaRPr>
        </a:p>
      </dgm:t>
    </dgm:pt>
    <dgm:pt modelId="{8CBEAC5A-BD8B-984F-A701-59AC32E5E77D}" type="parTrans" cxnId="{42D3221E-68FE-C049-863E-CAAC5726ECAD}">
      <dgm:prSet/>
      <dgm:spPr/>
      <dgm:t>
        <a:bodyPr/>
        <a:lstStyle/>
        <a:p>
          <a:endParaRPr lang="en-US">
            <a:latin typeface="Avenir Next" panose="020B0503020202020204" pitchFamily="34" charset="0"/>
          </a:endParaRPr>
        </a:p>
      </dgm:t>
    </dgm:pt>
    <dgm:pt modelId="{4DEE0976-3808-9843-83A6-A88B558147D1}" type="sibTrans" cxnId="{42D3221E-68FE-C049-863E-CAAC5726ECAD}">
      <dgm:prSet/>
      <dgm:spPr/>
      <dgm:t>
        <a:bodyPr/>
        <a:lstStyle/>
        <a:p>
          <a:endParaRPr lang="en-US">
            <a:latin typeface="Avenir Next" panose="020B0503020202020204" pitchFamily="34" charset="0"/>
          </a:endParaRPr>
        </a:p>
      </dgm:t>
    </dgm:pt>
    <dgm:pt modelId="{D9276EF1-E349-EA45-8342-2DDB45911B9D}">
      <dgm:prSet phldrT="[Text]" phldr="1"/>
      <dgm:spPr/>
      <dgm:t>
        <a:bodyPr/>
        <a:lstStyle/>
        <a:p>
          <a:endParaRPr lang="en-US">
            <a:latin typeface="Avenir Next" panose="020B0503020202020204" pitchFamily="34" charset="0"/>
          </a:endParaRPr>
        </a:p>
      </dgm:t>
    </dgm:pt>
    <dgm:pt modelId="{5D33EDA2-1A33-FB43-AE53-11CF7186E768}" type="parTrans" cxnId="{A397A47F-3AD8-AC44-A1B0-83FA84A6F923}">
      <dgm:prSet/>
      <dgm:spPr/>
      <dgm:t>
        <a:bodyPr/>
        <a:lstStyle/>
        <a:p>
          <a:endParaRPr lang="en-US">
            <a:latin typeface="Avenir Next" panose="020B0503020202020204" pitchFamily="34" charset="0"/>
          </a:endParaRPr>
        </a:p>
      </dgm:t>
    </dgm:pt>
    <dgm:pt modelId="{A27D5139-C189-0148-92CF-514432510040}" type="sibTrans" cxnId="{A397A47F-3AD8-AC44-A1B0-83FA84A6F923}">
      <dgm:prSet/>
      <dgm:spPr/>
      <dgm:t>
        <a:bodyPr/>
        <a:lstStyle/>
        <a:p>
          <a:endParaRPr lang="en-US">
            <a:latin typeface="Avenir Next" panose="020B0503020202020204" pitchFamily="34" charset="0"/>
          </a:endParaRPr>
        </a:p>
      </dgm:t>
    </dgm:pt>
    <dgm:pt modelId="{CB1AE68F-342E-314E-AE86-26AFFA14BCB9}" type="pres">
      <dgm:prSet presAssocID="{46E2E71E-D109-0347-90D2-3C87D863C18D}" presName="Name0" presStyleCnt="0">
        <dgm:presLayoutVars>
          <dgm:chMax val="7"/>
          <dgm:chPref val="7"/>
          <dgm:dir/>
          <dgm:animLvl val="lvl"/>
        </dgm:presLayoutVars>
      </dgm:prSet>
      <dgm:spPr/>
    </dgm:pt>
    <dgm:pt modelId="{58CC74FC-F95E-EA41-99AE-838EB152AB84}" type="pres">
      <dgm:prSet presAssocID="{679A8AFA-A7E4-C645-8C2B-45766FED0BFE}" presName="Accent1" presStyleCnt="0"/>
      <dgm:spPr/>
    </dgm:pt>
    <dgm:pt modelId="{1ABD103A-3EFB-9E4C-BF33-4D1C9B84C211}" type="pres">
      <dgm:prSet presAssocID="{679A8AFA-A7E4-C645-8C2B-45766FED0BFE}" presName="Accent" presStyleLbl="node1" presStyleIdx="0" presStyleCnt="3"/>
      <dgm:spPr>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dgm:spPr>
    </dgm:pt>
    <dgm:pt modelId="{093E1F47-CF3D-8C48-A016-AB4ECE0F918D}" type="pres">
      <dgm:prSet presAssocID="{679A8AFA-A7E4-C645-8C2B-45766FED0BFE}" presName="Parent1" presStyleLbl="revTx" presStyleIdx="0" presStyleCnt="3">
        <dgm:presLayoutVars>
          <dgm:chMax val="1"/>
          <dgm:chPref val="1"/>
          <dgm:bulletEnabled val="1"/>
        </dgm:presLayoutVars>
      </dgm:prSet>
      <dgm:spPr/>
    </dgm:pt>
    <dgm:pt modelId="{D88BAEFC-8756-0844-AECA-46F63320F89E}" type="pres">
      <dgm:prSet presAssocID="{E7372DC6-65DD-8B46-BBFF-0FADE46730BF}" presName="Accent2" presStyleCnt="0"/>
      <dgm:spPr/>
    </dgm:pt>
    <dgm:pt modelId="{6D00407C-3482-FE49-B74E-E1B67329D750}" type="pres">
      <dgm:prSet presAssocID="{E7372DC6-65DD-8B46-BBFF-0FADE46730BF}" presName="Accent" presStyleLbl="node1" presStyleIdx="1" presStyleCnt="3"/>
      <dgm:spPr>
        <a:gradFill flip="none" rotWithShape="1">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dgm:spPr>
    </dgm:pt>
    <dgm:pt modelId="{D7403DD4-5623-924B-882A-3F5E3E510711}" type="pres">
      <dgm:prSet presAssocID="{E7372DC6-65DD-8B46-BBFF-0FADE46730BF}" presName="Parent2" presStyleLbl="revTx" presStyleIdx="1" presStyleCnt="3">
        <dgm:presLayoutVars>
          <dgm:chMax val="1"/>
          <dgm:chPref val="1"/>
          <dgm:bulletEnabled val="1"/>
        </dgm:presLayoutVars>
      </dgm:prSet>
      <dgm:spPr/>
    </dgm:pt>
    <dgm:pt modelId="{1E467440-C7DC-AE4C-B9B7-180842ABFC1F}" type="pres">
      <dgm:prSet presAssocID="{D9276EF1-E349-EA45-8342-2DDB45911B9D}" presName="Accent3" presStyleCnt="0"/>
      <dgm:spPr/>
    </dgm:pt>
    <dgm:pt modelId="{183C4595-1DFE-A44C-83FA-CE618ECEEAA2}" type="pres">
      <dgm:prSet presAssocID="{D9276EF1-E349-EA45-8342-2DDB45911B9D}" presName="Accent" presStyleLbl="node1" presStyleIdx="2" presStyleCnt="3"/>
      <dgm:spPr>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dgm:spPr>
    </dgm:pt>
    <dgm:pt modelId="{D8AD018F-A9C4-F447-BAAF-C4F8C946FD3D}" type="pres">
      <dgm:prSet presAssocID="{D9276EF1-E349-EA45-8342-2DDB45911B9D}" presName="Parent3" presStyleLbl="revTx" presStyleIdx="2" presStyleCnt="3">
        <dgm:presLayoutVars>
          <dgm:chMax val="1"/>
          <dgm:chPref val="1"/>
          <dgm:bulletEnabled val="1"/>
        </dgm:presLayoutVars>
      </dgm:prSet>
      <dgm:spPr/>
    </dgm:pt>
  </dgm:ptLst>
  <dgm:cxnLst>
    <dgm:cxn modelId="{42D3221E-68FE-C049-863E-CAAC5726ECAD}" srcId="{46E2E71E-D109-0347-90D2-3C87D863C18D}" destId="{E7372DC6-65DD-8B46-BBFF-0FADE46730BF}" srcOrd="1" destOrd="0" parTransId="{8CBEAC5A-BD8B-984F-A701-59AC32E5E77D}" sibTransId="{4DEE0976-3808-9843-83A6-A88B558147D1}"/>
    <dgm:cxn modelId="{2AA5C027-A43B-BE46-9AB8-12CEEE2017C9}" type="presOf" srcId="{679A8AFA-A7E4-C645-8C2B-45766FED0BFE}" destId="{093E1F47-CF3D-8C48-A016-AB4ECE0F918D}" srcOrd="0" destOrd="0" presId="urn:microsoft.com/office/officeart/2009/layout/CircleArrowProcess"/>
    <dgm:cxn modelId="{8E0F3B5D-D27B-F74A-8C13-8DDDA72A9E94}" type="presOf" srcId="{E7372DC6-65DD-8B46-BBFF-0FADE46730BF}" destId="{D7403DD4-5623-924B-882A-3F5E3E510711}" srcOrd="0" destOrd="0" presId="urn:microsoft.com/office/officeart/2009/layout/CircleArrowProcess"/>
    <dgm:cxn modelId="{A397A47F-3AD8-AC44-A1B0-83FA84A6F923}" srcId="{46E2E71E-D109-0347-90D2-3C87D863C18D}" destId="{D9276EF1-E349-EA45-8342-2DDB45911B9D}" srcOrd="2" destOrd="0" parTransId="{5D33EDA2-1A33-FB43-AE53-11CF7186E768}" sibTransId="{A27D5139-C189-0148-92CF-514432510040}"/>
    <dgm:cxn modelId="{1CC35497-ABA7-A14F-B8F2-A90FBEF2212C}" srcId="{46E2E71E-D109-0347-90D2-3C87D863C18D}" destId="{679A8AFA-A7E4-C645-8C2B-45766FED0BFE}" srcOrd="0" destOrd="0" parTransId="{F9F0835D-F6DE-8641-9027-BB96C993A717}" sibTransId="{27EFBE8A-1DDE-3547-B2C0-54158D6D5B42}"/>
    <dgm:cxn modelId="{45C90AD3-9FBA-A148-8430-F1D725A33FE1}" type="presOf" srcId="{46E2E71E-D109-0347-90D2-3C87D863C18D}" destId="{CB1AE68F-342E-314E-AE86-26AFFA14BCB9}" srcOrd="0" destOrd="0" presId="urn:microsoft.com/office/officeart/2009/layout/CircleArrowProcess"/>
    <dgm:cxn modelId="{B94C04D6-AB92-F544-8F84-468E3DEBDA77}" type="presOf" srcId="{D9276EF1-E349-EA45-8342-2DDB45911B9D}" destId="{D8AD018F-A9C4-F447-BAAF-C4F8C946FD3D}" srcOrd="0" destOrd="0" presId="urn:microsoft.com/office/officeart/2009/layout/CircleArrowProcess"/>
    <dgm:cxn modelId="{DE5749E7-E0AD-D44C-91C2-09E0E82235E5}" type="presParOf" srcId="{CB1AE68F-342E-314E-AE86-26AFFA14BCB9}" destId="{58CC74FC-F95E-EA41-99AE-838EB152AB84}" srcOrd="0" destOrd="0" presId="urn:microsoft.com/office/officeart/2009/layout/CircleArrowProcess"/>
    <dgm:cxn modelId="{0E49C874-0E8D-5249-805C-8D2C346F2C1D}" type="presParOf" srcId="{58CC74FC-F95E-EA41-99AE-838EB152AB84}" destId="{1ABD103A-3EFB-9E4C-BF33-4D1C9B84C211}" srcOrd="0" destOrd="0" presId="urn:microsoft.com/office/officeart/2009/layout/CircleArrowProcess"/>
    <dgm:cxn modelId="{52B10681-0689-1549-B8CA-04EBACC636B9}" type="presParOf" srcId="{CB1AE68F-342E-314E-AE86-26AFFA14BCB9}" destId="{093E1F47-CF3D-8C48-A016-AB4ECE0F918D}" srcOrd="1" destOrd="0" presId="urn:microsoft.com/office/officeart/2009/layout/CircleArrowProcess"/>
    <dgm:cxn modelId="{9A6B9117-7237-A64D-AB8D-E76F910ECE6A}" type="presParOf" srcId="{CB1AE68F-342E-314E-AE86-26AFFA14BCB9}" destId="{D88BAEFC-8756-0844-AECA-46F63320F89E}" srcOrd="2" destOrd="0" presId="urn:microsoft.com/office/officeart/2009/layout/CircleArrowProcess"/>
    <dgm:cxn modelId="{B2BF16FB-ED66-8A48-851C-8ABDBF53DBDC}" type="presParOf" srcId="{D88BAEFC-8756-0844-AECA-46F63320F89E}" destId="{6D00407C-3482-FE49-B74E-E1B67329D750}" srcOrd="0" destOrd="0" presId="urn:microsoft.com/office/officeart/2009/layout/CircleArrowProcess"/>
    <dgm:cxn modelId="{CAF537BA-C183-2743-A451-5FBA52E34A34}" type="presParOf" srcId="{CB1AE68F-342E-314E-AE86-26AFFA14BCB9}" destId="{D7403DD4-5623-924B-882A-3F5E3E510711}" srcOrd="3" destOrd="0" presId="urn:microsoft.com/office/officeart/2009/layout/CircleArrowProcess"/>
    <dgm:cxn modelId="{216B8AD8-BE54-AB4D-B8DE-A1D32ED8780B}" type="presParOf" srcId="{CB1AE68F-342E-314E-AE86-26AFFA14BCB9}" destId="{1E467440-C7DC-AE4C-B9B7-180842ABFC1F}" srcOrd="4" destOrd="0" presId="urn:microsoft.com/office/officeart/2009/layout/CircleArrowProcess"/>
    <dgm:cxn modelId="{A74365B4-AD96-6346-BA5A-3FD923EFB04C}" type="presParOf" srcId="{1E467440-C7DC-AE4C-B9B7-180842ABFC1F}" destId="{183C4595-1DFE-A44C-83FA-CE618ECEEAA2}" srcOrd="0" destOrd="0" presId="urn:microsoft.com/office/officeart/2009/layout/CircleArrowProcess"/>
    <dgm:cxn modelId="{9C88A393-EFF0-5D41-A1BC-1064D1B69154}" type="presParOf" srcId="{CB1AE68F-342E-314E-AE86-26AFFA14BCB9}" destId="{D8AD018F-A9C4-F447-BAAF-C4F8C946FD3D}"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6E2E71E-D109-0347-90D2-3C87D863C18D}" type="doc">
      <dgm:prSet loTypeId="urn:microsoft.com/office/officeart/2005/8/layout/venn3" loCatId="" qsTypeId="urn:microsoft.com/office/officeart/2005/8/quickstyle/simple5" qsCatId="simple" csTypeId="urn:microsoft.com/office/officeart/2005/8/colors/accent1_2" csCatId="accent1" phldr="1"/>
      <dgm:spPr/>
      <dgm:t>
        <a:bodyPr/>
        <a:lstStyle/>
        <a:p>
          <a:endParaRPr lang="en-US"/>
        </a:p>
      </dgm:t>
    </dgm:pt>
    <dgm:pt modelId="{62DBE868-5D39-7D47-8500-13A116CEF415}">
      <dgm:prSet phldrT="[Text]" phldr="1"/>
      <dgm:spPr>
        <a:gradFill flip="none" rotWithShape="0">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dgm:spPr>
      <dgm:t>
        <a:bodyPr/>
        <a:lstStyle/>
        <a:p>
          <a:endParaRPr lang="en-US" b="0" i="0" dirty="0">
            <a:latin typeface="Avenir Next" panose="020B0503020202020204" pitchFamily="34" charset="0"/>
          </a:endParaRPr>
        </a:p>
      </dgm:t>
    </dgm:pt>
    <dgm:pt modelId="{D15FB64B-BBA4-664C-B93D-9ACEAB640D04}" type="parTrans" cxnId="{CF8C820F-0FD2-7B4E-8973-292C8E61ECE3}">
      <dgm:prSet/>
      <dgm:spPr/>
      <dgm:t>
        <a:bodyPr/>
        <a:lstStyle/>
        <a:p>
          <a:endParaRPr lang="en-US">
            <a:latin typeface="+mn-lt"/>
          </a:endParaRPr>
        </a:p>
      </dgm:t>
    </dgm:pt>
    <dgm:pt modelId="{C7DB8521-7088-0340-A956-F11AB42A3EEB}" type="sibTrans" cxnId="{CF8C820F-0FD2-7B4E-8973-292C8E61ECE3}">
      <dgm:prSet/>
      <dgm:spPr/>
      <dgm:t>
        <a:bodyPr/>
        <a:lstStyle/>
        <a:p>
          <a:endParaRPr lang="en-US">
            <a:latin typeface="+mn-lt"/>
          </a:endParaRPr>
        </a:p>
      </dgm:t>
    </dgm:pt>
    <dgm:pt modelId="{E3D02208-CCAB-6E49-9263-F2D14B8B93EF}">
      <dgm:prSet phldrT="[Text]" phldr="1"/>
      <dgm:spPr>
        <a:gradFill flip="none" rotWithShape="0">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dgm:spPr>
      <dgm:t>
        <a:bodyPr/>
        <a:lstStyle/>
        <a:p>
          <a:endParaRPr lang="en-US" b="0" i="0" dirty="0">
            <a:latin typeface="Avenir Next" panose="020B0503020202020204" pitchFamily="34" charset="0"/>
          </a:endParaRPr>
        </a:p>
      </dgm:t>
    </dgm:pt>
    <dgm:pt modelId="{B72950BE-BCB8-4B4C-99B8-C23AD9E20E70}" type="parTrans" cxnId="{54107D4B-D527-6C4B-814D-2CE20760C77F}">
      <dgm:prSet/>
      <dgm:spPr/>
      <dgm:t>
        <a:bodyPr/>
        <a:lstStyle/>
        <a:p>
          <a:endParaRPr lang="en-US">
            <a:latin typeface="+mn-lt"/>
          </a:endParaRPr>
        </a:p>
      </dgm:t>
    </dgm:pt>
    <dgm:pt modelId="{82873437-A530-7B4F-94BF-729E671391AA}" type="sibTrans" cxnId="{54107D4B-D527-6C4B-814D-2CE20760C77F}">
      <dgm:prSet/>
      <dgm:spPr/>
      <dgm:t>
        <a:bodyPr/>
        <a:lstStyle/>
        <a:p>
          <a:endParaRPr lang="en-US">
            <a:latin typeface="+mn-lt"/>
          </a:endParaRPr>
        </a:p>
      </dgm:t>
    </dgm:pt>
    <dgm:pt modelId="{0D5D0371-C9A8-914C-9AA7-06E7A4B01675}">
      <dgm:prSet phldrT="[Text]" phldr="1"/>
      <dgm:spPr>
        <a:gradFill flip="none"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dgm:spPr>
      <dgm:t>
        <a:bodyPr/>
        <a:lstStyle/>
        <a:p>
          <a:endParaRPr lang="en-US" b="0" i="0" dirty="0">
            <a:latin typeface="Avenir Next" panose="020B0503020202020204" pitchFamily="34" charset="0"/>
          </a:endParaRPr>
        </a:p>
      </dgm:t>
    </dgm:pt>
    <dgm:pt modelId="{57E49231-F478-904B-8078-CAC8C6AE3FF6}" type="parTrans" cxnId="{11E256CC-D009-2F4F-84D3-99274CB9CD0F}">
      <dgm:prSet/>
      <dgm:spPr/>
      <dgm:t>
        <a:bodyPr/>
        <a:lstStyle/>
        <a:p>
          <a:endParaRPr lang="en-US">
            <a:latin typeface="+mn-lt"/>
          </a:endParaRPr>
        </a:p>
      </dgm:t>
    </dgm:pt>
    <dgm:pt modelId="{C075C4DA-553E-D749-AEFD-5E9DDEE44ED0}" type="sibTrans" cxnId="{11E256CC-D009-2F4F-84D3-99274CB9CD0F}">
      <dgm:prSet/>
      <dgm:spPr/>
      <dgm:t>
        <a:bodyPr/>
        <a:lstStyle/>
        <a:p>
          <a:endParaRPr lang="en-US">
            <a:latin typeface="+mn-lt"/>
          </a:endParaRPr>
        </a:p>
      </dgm:t>
    </dgm:pt>
    <dgm:pt modelId="{C5903031-A585-234E-9A47-260AA8EB0ABF}">
      <dgm:prSet phldrT="[Text]" phldr="1"/>
      <dgm:sp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dgm:spPr>
      <dgm:t>
        <a:bodyPr/>
        <a:lstStyle/>
        <a:p>
          <a:endParaRPr lang="en-US" b="0" i="0" dirty="0">
            <a:latin typeface="Avenir Next" panose="020B0503020202020204" pitchFamily="34" charset="0"/>
          </a:endParaRPr>
        </a:p>
      </dgm:t>
    </dgm:pt>
    <dgm:pt modelId="{A72F5659-E9FD-F843-9778-6E2B8C81CA61}" type="parTrans" cxnId="{478C65BD-DB2D-114F-916F-9BB46E6F88D7}">
      <dgm:prSet/>
      <dgm:spPr/>
      <dgm:t>
        <a:bodyPr/>
        <a:lstStyle/>
        <a:p>
          <a:endParaRPr lang="en-US">
            <a:latin typeface="+mn-lt"/>
          </a:endParaRPr>
        </a:p>
      </dgm:t>
    </dgm:pt>
    <dgm:pt modelId="{9E86860C-1B0D-FC4D-91B0-DFCE69766C10}" type="sibTrans" cxnId="{478C65BD-DB2D-114F-916F-9BB46E6F88D7}">
      <dgm:prSet/>
      <dgm:spPr/>
      <dgm:t>
        <a:bodyPr/>
        <a:lstStyle/>
        <a:p>
          <a:endParaRPr lang="en-US">
            <a:latin typeface="+mn-lt"/>
          </a:endParaRPr>
        </a:p>
      </dgm:t>
    </dgm:pt>
    <dgm:pt modelId="{74A9C282-9C0E-0748-93A7-DB313859ECAE}" type="pres">
      <dgm:prSet presAssocID="{46E2E71E-D109-0347-90D2-3C87D863C18D}" presName="Name0" presStyleCnt="0">
        <dgm:presLayoutVars>
          <dgm:dir/>
          <dgm:resizeHandles val="exact"/>
        </dgm:presLayoutVars>
      </dgm:prSet>
      <dgm:spPr/>
    </dgm:pt>
    <dgm:pt modelId="{AA84E10C-840F-9C4F-B9B3-FE437D305AAB}" type="pres">
      <dgm:prSet presAssocID="{62DBE868-5D39-7D47-8500-13A116CEF415}" presName="Name5" presStyleLbl="vennNode1" presStyleIdx="0" presStyleCnt="4">
        <dgm:presLayoutVars>
          <dgm:bulletEnabled val="1"/>
        </dgm:presLayoutVars>
      </dgm:prSet>
      <dgm:spPr/>
    </dgm:pt>
    <dgm:pt modelId="{9DE7FB49-CC92-7144-BEA7-D1C0B37E3E8B}" type="pres">
      <dgm:prSet presAssocID="{C7DB8521-7088-0340-A956-F11AB42A3EEB}" presName="space" presStyleCnt="0"/>
      <dgm:spPr/>
    </dgm:pt>
    <dgm:pt modelId="{6C133A9A-65A8-D74F-B67D-176199120121}" type="pres">
      <dgm:prSet presAssocID="{E3D02208-CCAB-6E49-9263-F2D14B8B93EF}" presName="Name5" presStyleLbl="vennNode1" presStyleIdx="1" presStyleCnt="4">
        <dgm:presLayoutVars>
          <dgm:bulletEnabled val="1"/>
        </dgm:presLayoutVars>
      </dgm:prSet>
      <dgm:spPr/>
    </dgm:pt>
    <dgm:pt modelId="{0266889B-5FFB-0348-8348-265B5B18ACC6}" type="pres">
      <dgm:prSet presAssocID="{82873437-A530-7B4F-94BF-729E671391AA}" presName="space" presStyleCnt="0"/>
      <dgm:spPr/>
    </dgm:pt>
    <dgm:pt modelId="{151EA625-DD32-9449-90E7-841CF5D3693F}" type="pres">
      <dgm:prSet presAssocID="{0D5D0371-C9A8-914C-9AA7-06E7A4B01675}" presName="Name5" presStyleLbl="vennNode1" presStyleIdx="2" presStyleCnt="4">
        <dgm:presLayoutVars>
          <dgm:bulletEnabled val="1"/>
        </dgm:presLayoutVars>
      </dgm:prSet>
      <dgm:spPr/>
    </dgm:pt>
    <dgm:pt modelId="{B3D7CA31-16FA-7543-8C61-11168A2BDF34}" type="pres">
      <dgm:prSet presAssocID="{C075C4DA-553E-D749-AEFD-5E9DDEE44ED0}" presName="space" presStyleCnt="0"/>
      <dgm:spPr/>
    </dgm:pt>
    <dgm:pt modelId="{9920A8F7-9AAF-0148-ADE4-2269B4A78BD4}" type="pres">
      <dgm:prSet presAssocID="{C5903031-A585-234E-9A47-260AA8EB0ABF}" presName="Name5" presStyleLbl="vennNode1" presStyleIdx="3" presStyleCnt="4">
        <dgm:presLayoutVars>
          <dgm:bulletEnabled val="1"/>
        </dgm:presLayoutVars>
      </dgm:prSet>
      <dgm:spPr/>
    </dgm:pt>
  </dgm:ptLst>
  <dgm:cxnLst>
    <dgm:cxn modelId="{CF8C820F-0FD2-7B4E-8973-292C8E61ECE3}" srcId="{46E2E71E-D109-0347-90D2-3C87D863C18D}" destId="{62DBE868-5D39-7D47-8500-13A116CEF415}" srcOrd="0" destOrd="0" parTransId="{D15FB64B-BBA4-664C-B93D-9ACEAB640D04}" sibTransId="{C7DB8521-7088-0340-A956-F11AB42A3EEB}"/>
    <dgm:cxn modelId="{44BB4D1D-D958-B045-B98C-E50A12A4DF08}" type="presOf" srcId="{62DBE868-5D39-7D47-8500-13A116CEF415}" destId="{AA84E10C-840F-9C4F-B9B3-FE437D305AAB}" srcOrd="0" destOrd="0" presId="urn:microsoft.com/office/officeart/2005/8/layout/venn3"/>
    <dgm:cxn modelId="{D6C2A829-3B1E-724D-BC4A-BC921831171B}" type="presOf" srcId="{46E2E71E-D109-0347-90D2-3C87D863C18D}" destId="{74A9C282-9C0E-0748-93A7-DB313859ECAE}" srcOrd="0" destOrd="0" presId="urn:microsoft.com/office/officeart/2005/8/layout/venn3"/>
    <dgm:cxn modelId="{3F809044-B31E-F24E-AE40-E2910BF9015B}" type="presOf" srcId="{C5903031-A585-234E-9A47-260AA8EB0ABF}" destId="{9920A8F7-9AAF-0148-ADE4-2269B4A78BD4}" srcOrd="0" destOrd="0" presId="urn:microsoft.com/office/officeart/2005/8/layout/venn3"/>
    <dgm:cxn modelId="{54107D4B-D527-6C4B-814D-2CE20760C77F}" srcId="{46E2E71E-D109-0347-90D2-3C87D863C18D}" destId="{E3D02208-CCAB-6E49-9263-F2D14B8B93EF}" srcOrd="1" destOrd="0" parTransId="{B72950BE-BCB8-4B4C-99B8-C23AD9E20E70}" sibTransId="{82873437-A530-7B4F-94BF-729E671391AA}"/>
    <dgm:cxn modelId="{92131D6D-29D9-A942-8503-5F87FDCF6444}" type="presOf" srcId="{E3D02208-CCAB-6E49-9263-F2D14B8B93EF}" destId="{6C133A9A-65A8-D74F-B67D-176199120121}" srcOrd="0" destOrd="0" presId="urn:microsoft.com/office/officeart/2005/8/layout/venn3"/>
    <dgm:cxn modelId="{478C65BD-DB2D-114F-916F-9BB46E6F88D7}" srcId="{46E2E71E-D109-0347-90D2-3C87D863C18D}" destId="{C5903031-A585-234E-9A47-260AA8EB0ABF}" srcOrd="3" destOrd="0" parTransId="{A72F5659-E9FD-F843-9778-6E2B8C81CA61}" sibTransId="{9E86860C-1B0D-FC4D-91B0-DFCE69766C10}"/>
    <dgm:cxn modelId="{11E256CC-D009-2F4F-84D3-99274CB9CD0F}" srcId="{46E2E71E-D109-0347-90D2-3C87D863C18D}" destId="{0D5D0371-C9A8-914C-9AA7-06E7A4B01675}" srcOrd="2" destOrd="0" parTransId="{57E49231-F478-904B-8078-CAC8C6AE3FF6}" sibTransId="{C075C4DA-553E-D749-AEFD-5E9DDEE44ED0}"/>
    <dgm:cxn modelId="{3D76C8DF-AC94-DF44-B337-168C3F0E009A}" type="presOf" srcId="{0D5D0371-C9A8-914C-9AA7-06E7A4B01675}" destId="{151EA625-DD32-9449-90E7-841CF5D3693F}" srcOrd="0" destOrd="0" presId="urn:microsoft.com/office/officeart/2005/8/layout/venn3"/>
    <dgm:cxn modelId="{774AF5A8-FD70-E34F-A9C8-E43E6B6EC888}" type="presParOf" srcId="{74A9C282-9C0E-0748-93A7-DB313859ECAE}" destId="{AA84E10C-840F-9C4F-B9B3-FE437D305AAB}" srcOrd="0" destOrd="0" presId="urn:microsoft.com/office/officeart/2005/8/layout/venn3"/>
    <dgm:cxn modelId="{64D9D5FF-2F4E-1F43-A404-6C609A4AD789}" type="presParOf" srcId="{74A9C282-9C0E-0748-93A7-DB313859ECAE}" destId="{9DE7FB49-CC92-7144-BEA7-D1C0B37E3E8B}" srcOrd="1" destOrd="0" presId="urn:microsoft.com/office/officeart/2005/8/layout/venn3"/>
    <dgm:cxn modelId="{35718F13-6576-654E-B4A1-F0D20FCF38EC}" type="presParOf" srcId="{74A9C282-9C0E-0748-93A7-DB313859ECAE}" destId="{6C133A9A-65A8-D74F-B67D-176199120121}" srcOrd="2" destOrd="0" presId="urn:microsoft.com/office/officeart/2005/8/layout/venn3"/>
    <dgm:cxn modelId="{FB0AFFE8-607B-A94E-9F81-C0A7635D6AE6}" type="presParOf" srcId="{74A9C282-9C0E-0748-93A7-DB313859ECAE}" destId="{0266889B-5FFB-0348-8348-265B5B18ACC6}" srcOrd="3" destOrd="0" presId="urn:microsoft.com/office/officeart/2005/8/layout/venn3"/>
    <dgm:cxn modelId="{D707B907-1F47-D347-B29C-FD9BC9A7229F}" type="presParOf" srcId="{74A9C282-9C0E-0748-93A7-DB313859ECAE}" destId="{151EA625-DD32-9449-90E7-841CF5D3693F}" srcOrd="4" destOrd="0" presId="urn:microsoft.com/office/officeart/2005/8/layout/venn3"/>
    <dgm:cxn modelId="{BC1A2900-BE87-0444-9A1A-DB32E079453F}" type="presParOf" srcId="{74A9C282-9C0E-0748-93A7-DB313859ECAE}" destId="{B3D7CA31-16FA-7543-8C61-11168A2BDF34}" srcOrd="5" destOrd="0" presId="urn:microsoft.com/office/officeart/2005/8/layout/venn3"/>
    <dgm:cxn modelId="{BB9F29C0-D9B1-4243-A93D-8C8EEBF36A1D}" type="presParOf" srcId="{74A9C282-9C0E-0748-93A7-DB313859ECAE}" destId="{9920A8F7-9AAF-0148-ADE4-2269B4A78BD4}" srcOrd="6"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6E2E71E-D109-0347-90D2-3C87D863C18D}" type="doc">
      <dgm:prSet loTypeId="urn:microsoft.com/office/officeart/2005/8/layout/vProcess5" loCatId="" qsTypeId="urn:microsoft.com/office/officeart/2005/8/quickstyle/simple5" qsCatId="simple" csTypeId="urn:microsoft.com/office/officeart/2005/8/colors/accent1_2" csCatId="accent1" phldr="1"/>
      <dgm:spPr/>
      <dgm:t>
        <a:bodyPr/>
        <a:lstStyle/>
        <a:p>
          <a:endParaRPr lang="en-US"/>
        </a:p>
      </dgm:t>
    </dgm:pt>
    <dgm:pt modelId="{62DBE868-5D39-7D47-8500-13A116CEF415}">
      <dgm:prSet phldrT="[Text]" phldr="1"/>
      <dgm:spPr>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dgm:spPr>
      <dgm:t>
        <a:bodyPr/>
        <a:lstStyle/>
        <a:p>
          <a:endParaRPr lang="en-US" b="1" i="0" dirty="0">
            <a:latin typeface="Avenir Next Demi Bold" panose="020B0503020202020204" pitchFamily="34" charset="0"/>
          </a:endParaRPr>
        </a:p>
      </dgm:t>
    </dgm:pt>
    <dgm:pt modelId="{D15FB64B-BBA4-664C-B93D-9ACEAB640D04}" type="parTrans" cxnId="{CF8C820F-0FD2-7B4E-8973-292C8E61ECE3}">
      <dgm:prSet/>
      <dgm:spPr/>
      <dgm:t>
        <a:bodyPr/>
        <a:lstStyle/>
        <a:p>
          <a:endParaRPr lang="en-US" b="1" i="0">
            <a:latin typeface="Avenir Next Demi Bold" panose="020B0503020202020204" pitchFamily="34" charset="0"/>
          </a:endParaRPr>
        </a:p>
      </dgm:t>
    </dgm:pt>
    <dgm:pt modelId="{C7DB8521-7088-0340-A956-F11AB42A3EEB}" type="sibTrans" cxnId="{CF8C820F-0FD2-7B4E-8973-292C8E61ECE3}">
      <dgm:prSet/>
      <dgm:sp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solidFill>
            <a:schemeClr val="accent2">
              <a:lumMod val="85000"/>
            </a:schemeClr>
          </a:solidFill>
        </a:ln>
        <a:effectLst>
          <a:outerShdw blurRad="50800" dist="38100" dir="8100000" algn="tr" rotWithShape="0">
            <a:prstClr val="black">
              <a:alpha val="40000"/>
            </a:prstClr>
          </a:outerShdw>
        </a:effectLst>
      </dgm:spPr>
      <dgm:t>
        <a:bodyPr/>
        <a:lstStyle/>
        <a:p>
          <a:endParaRPr lang="en-US" b="1" i="0">
            <a:latin typeface="Avenir Next Demi Bold" panose="020B0503020202020204" pitchFamily="34" charset="0"/>
          </a:endParaRPr>
        </a:p>
      </dgm:t>
    </dgm:pt>
    <dgm:pt modelId="{E3D02208-CCAB-6E49-9263-F2D14B8B93EF}">
      <dgm:prSet phldrT="[Text]" phldr="1"/>
      <dgm:spPr>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dgm:spPr>
      <dgm:t>
        <a:bodyPr/>
        <a:lstStyle/>
        <a:p>
          <a:endParaRPr lang="en-US" b="1" i="0" dirty="0">
            <a:latin typeface="Avenir Next Demi Bold" panose="020B0503020202020204" pitchFamily="34" charset="0"/>
          </a:endParaRPr>
        </a:p>
      </dgm:t>
    </dgm:pt>
    <dgm:pt modelId="{B72950BE-BCB8-4B4C-99B8-C23AD9E20E70}" type="parTrans" cxnId="{54107D4B-D527-6C4B-814D-2CE20760C77F}">
      <dgm:prSet/>
      <dgm:spPr/>
      <dgm:t>
        <a:bodyPr/>
        <a:lstStyle/>
        <a:p>
          <a:endParaRPr lang="en-US" b="1" i="0">
            <a:latin typeface="Avenir Next Demi Bold" panose="020B0503020202020204" pitchFamily="34" charset="0"/>
          </a:endParaRPr>
        </a:p>
      </dgm:t>
    </dgm:pt>
    <dgm:pt modelId="{82873437-A530-7B4F-94BF-729E671391AA}" type="sibTrans" cxnId="{54107D4B-D527-6C4B-814D-2CE20760C77F}">
      <dgm:prSet/>
      <dgm:sp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solidFill>
            <a:schemeClr val="accent2">
              <a:lumMod val="85000"/>
            </a:schemeClr>
          </a:solidFill>
        </a:ln>
        <a:effectLst>
          <a:outerShdw blurRad="50800" dist="38100" dir="8100000" algn="tr" rotWithShape="0">
            <a:prstClr val="black">
              <a:alpha val="40000"/>
            </a:prstClr>
          </a:outerShdw>
        </a:effectLst>
      </dgm:spPr>
      <dgm:t>
        <a:bodyPr/>
        <a:lstStyle/>
        <a:p>
          <a:endParaRPr lang="en-US" b="1" i="0">
            <a:latin typeface="Avenir Next Demi Bold" panose="020B0503020202020204" pitchFamily="34" charset="0"/>
          </a:endParaRPr>
        </a:p>
      </dgm:t>
    </dgm:pt>
    <dgm:pt modelId="{0D5D0371-C9A8-914C-9AA7-06E7A4B01675}">
      <dgm:prSet phldrT="[Text]" phldr="1"/>
      <dgm:spPr>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dgm:spPr>
      <dgm:t>
        <a:bodyPr/>
        <a:lstStyle/>
        <a:p>
          <a:endParaRPr lang="en-US" b="1" i="0" dirty="0">
            <a:latin typeface="Avenir Next Demi Bold" panose="020B0503020202020204" pitchFamily="34" charset="0"/>
          </a:endParaRPr>
        </a:p>
      </dgm:t>
    </dgm:pt>
    <dgm:pt modelId="{57E49231-F478-904B-8078-CAC8C6AE3FF6}" type="parTrans" cxnId="{11E256CC-D009-2F4F-84D3-99274CB9CD0F}">
      <dgm:prSet/>
      <dgm:spPr/>
      <dgm:t>
        <a:bodyPr/>
        <a:lstStyle/>
        <a:p>
          <a:endParaRPr lang="en-US" b="1" i="0">
            <a:latin typeface="Avenir Next Demi Bold" panose="020B0503020202020204" pitchFamily="34" charset="0"/>
          </a:endParaRPr>
        </a:p>
      </dgm:t>
    </dgm:pt>
    <dgm:pt modelId="{C075C4DA-553E-D749-AEFD-5E9DDEE44ED0}" type="sibTrans" cxnId="{11E256CC-D009-2F4F-84D3-99274CB9CD0F}">
      <dgm:prSet/>
      <dgm:sp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solidFill>
            <a:schemeClr val="accent2">
              <a:lumMod val="85000"/>
              <a:alpha val="90000"/>
            </a:schemeClr>
          </a:solidFill>
        </a:ln>
        <a:effectLst>
          <a:outerShdw blurRad="50800" dist="38100" dir="8100000" algn="tr" rotWithShape="0">
            <a:prstClr val="black">
              <a:alpha val="40000"/>
            </a:prstClr>
          </a:outerShdw>
        </a:effectLst>
      </dgm:spPr>
      <dgm:t>
        <a:bodyPr/>
        <a:lstStyle/>
        <a:p>
          <a:endParaRPr lang="en-US" b="1" i="0">
            <a:latin typeface="Avenir Next Demi Bold" panose="020B0503020202020204" pitchFamily="34" charset="0"/>
          </a:endParaRPr>
        </a:p>
      </dgm:t>
    </dgm:pt>
    <dgm:pt modelId="{A30E6CF7-EB9D-E54D-B4E7-2D0BECE507E4}" type="pres">
      <dgm:prSet presAssocID="{46E2E71E-D109-0347-90D2-3C87D863C18D}" presName="outerComposite" presStyleCnt="0">
        <dgm:presLayoutVars>
          <dgm:chMax val="5"/>
          <dgm:dir/>
          <dgm:resizeHandles val="exact"/>
        </dgm:presLayoutVars>
      </dgm:prSet>
      <dgm:spPr/>
    </dgm:pt>
    <dgm:pt modelId="{1B24175E-A47C-DE4C-9D07-0E55625E9E78}" type="pres">
      <dgm:prSet presAssocID="{46E2E71E-D109-0347-90D2-3C87D863C18D}" presName="dummyMaxCanvas" presStyleCnt="0">
        <dgm:presLayoutVars/>
      </dgm:prSet>
      <dgm:spPr/>
    </dgm:pt>
    <dgm:pt modelId="{A611AD95-8DC5-BA4F-8B92-8AED63803C67}" type="pres">
      <dgm:prSet presAssocID="{46E2E71E-D109-0347-90D2-3C87D863C18D}" presName="ThreeNodes_1" presStyleLbl="node1" presStyleIdx="0" presStyleCnt="3">
        <dgm:presLayoutVars>
          <dgm:bulletEnabled val="1"/>
        </dgm:presLayoutVars>
      </dgm:prSet>
      <dgm:spPr>
        <a:prstGeom prst="rect">
          <a:avLst/>
        </a:prstGeom>
      </dgm:spPr>
    </dgm:pt>
    <dgm:pt modelId="{2BEF36E5-CE71-7442-AA5B-3F4609D349EA}" type="pres">
      <dgm:prSet presAssocID="{46E2E71E-D109-0347-90D2-3C87D863C18D}" presName="ThreeNodes_2" presStyleLbl="node1" presStyleIdx="1" presStyleCnt="3">
        <dgm:presLayoutVars>
          <dgm:bulletEnabled val="1"/>
        </dgm:presLayoutVars>
      </dgm:prSet>
      <dgm:spPr>
        <a:prstGeom prst="rect">
          <a:avLst/>
        </a:prstGeom>
      </dgm:spPr>
    </dgm:pt>
    <dgm:pt modelId="{29DBFE4E-F7AA-4740-B1B7-8B20D11F4DC1}" type="pres">
      <dgm:prSet presAssocID="{46E2E71E-D109-0347-90D2-3C87D863C18D}" presName="ThreeNodes_3" presStyleLbl="node1" presStyleIdx="2" presStyleCnt="3">
        <dgm:presLayoutVars>
          <dgm:bulletEnabled val="1"/>
        </dgm:presLayoutVars>
      </dgm:prSet>
      <dgm:spPr>
        <a:prstGeom prst="rect">
          <a:avLst/>
        </a:prstGeom>
      </dgm:spPr>
    </dgm:pt>
    <dgm:pt modelId="{10AA695C-F644-DC46-B051-5400DEEB277C}" type="pres">
      <dgm:prSet presAssocID="{46E2E71E-D109-0347-90D2-3C87D863C18D}" presName="ThreeConn_1-2" presStyleLbl="fgAccFollowNode1" presStyleIdx="0" presStyleCnt="2">
        <dgm:presLayoutVars>
          <dgm:bulletEnabled val="1"/>
        </dgm:presLayoutVars>
      </dgm:prSet>
      <dgm:spPr/>
    </dgm:pt>
    <dgm:pt modelId="{6C8B4FCC-1154-F249-8416-C1313F6CE8FF}" type="pres">
      <dgm:prSet presAssocID="{46E2E71E-D109-0347-90D2-3C87D863C18D}" presName="ThreeConn_2-3" presStyleLbl="fgAccFollowNode1" presStyleIdx="1" presStyleCnt="2">
        <dgm:presLayoutVars>
          <dgm:bulletEnabled val="1"/>
        </dgm:presLayoutVars>
      </dgm:prSet>
      <dgm:spPr/>
    </dgm:pt>
    <dgm:pt modelId="{89A0A1E2-C522-AF45-A992-AF8D7C13528B}" type="pres">
      <dgm:prSet presAssocID="{46E2E71E-D109-0347-90D2-3C87D863C18D}" presName="ThreeNodes_1_text" presStyleLbl="node1" presStyleIdx="2" presStyleCnt="3">
        <dgm:presLayoutVars>
          <dgm:bulletEnabled val="1"/>
        </dgm:presLayoutVars>
      </dgm:prSet>
      <dgm:spPr/>
    </dgm:pt>
    <dgm:pt modelId="{8F1EC26C-1795-154E-8A94-35C77F2049C0}" type="pres">
      <dgm:prSet presAssocID="{46E2E71E-D109-0347-90D2-3C87D863C18D}" presName="ThreeNodes_2_text" presStyleLbl="node1" presStyleIdx="2" presStyleCnt="3">
        <dgm:presLayoutVars>
          <dgm:bulletEnabled val="1"/>
        </dgm:presLayoutVars>
      </dgm:prSet>
      <dgm:spPr/>
    </dgm:pt>
    <dgm:pt modelId="{96F6FB10-3B9D-2741-8D0F-8E6A73397CDD}" type="pres">
      <dgm:prSet presAssocID="{46E2E71E-D109-0347-90D2-3C87D863C18D}" presName="ThreeNodes_3_text" presStyleLbl="node1" presStyleIdx="2" presStyleCnt="3">
        <dgm:presLayoutVars>
          <dgm:bulletEnabled val="1"/>
        </dgm:presLayoutVars>
      </dgm:prSet>
      <dgm:spPr/>
    </dgm:pt>
  </dgm:ptLst>
  <dgm:cxnLst>
    <dgm:cxn modelId="{CF8C820F-0FD2-7B4E-8973-292C8E61ECE3}" srcId="{46E2E71E-D109-0347-90D2-3C87D863C18D}" destId="{62DBE868-5D39-7D47-8500-13A116CEF415}" srcOrd="0" destOrd="0" parTransId="{D15FB64B-BBA4-664C-B93D-9ACEAB640D04}" sibTransId="{C7DB8521-7088-0340-A956-F11AB42A3EEB}"/>
    <dgm:cxn modelId="{656D8714-9E6C-434A-91E0-8AD15995A87C}" type="presOf" srcId="{0D5D0371-C9A8-914C-9AA7-06E7A4B01675}" destId="{96F6FB10-3B9D-2741-8D0F-8E6A73397CDD}" srcOrd="1" destOrd="0" presId="urn:microsoft.com/office/officeart/2005/8/layout/vProcess5"/>
    <dgm:cxn modelId="{D5D9A326-95B2-2C4F-A486-5C9A470B105F}" type="presOf" srcId="{0D5D0371-C9A8-914C-9AA7-06E7A4B01675}" destId="{29DBFE4E-F7AA-4740-B1B7-8B20D11F4DC1}" srcOrd="0" destOrd="0" presId="urn:microsoft.com/office/officeart/2005/8/layout/vProcess5"/>
    <dgm:cxn modelId="{A533C143-30C8-B943-AB8C-F18430BF3759}" type="presOf" srcId="{62DBE868-5D39-7D47-8500-13A116CEF415}" destId="{A611AD95-8DC5-BA4F-8B92-8AED63803C67}" srcOrd="0" destOrd="0" presId="urn:microsoft.com/office/officeart/2005/8/layout/vProcess5"/>
    <dgm:cxn modelId="{74F0F667-2993-7149-8D17-8531918FF224}" type="presOf" srcId="{C7DB8521-7088-0340-A956-F11AB42A3EEB}" destId="{10AA695C-F644-DC46-B051-5400DEEB277C}" srcOrd="0" destOrd="0" presId="urn:microsoft.com/office/officeart/2005/8/layout/vProcess5"/>
    <dgm:cxn modelId="{54107D4B-D527-6C4B-814D-2CE20760C77F}" srcId="{46E2E71E-D109-0347-90D2-3C87D863C18D}" destId="{E3D02208-CCAB-6E49-9263-F2D14B8B93EF}" srcOrd="1" destOrd="0" parTransId="{B72950BE-BCB8-4B4C-99B8-C23AD9E20E70}" sibTransId="{82873437-A530-7B4F-94BF-729E671391AA}"/>
    <dgm:cxn modelId="{7DC7824D-0E61-9E46-B51F-B19478B53EC5}" type="presOf" srcId="{46E2E71E-D109-0347-90D2-3C87D863C18D}" destId="{A30E6CF7-EB9D-E54D-B4E7-2D0BECE507E4}" srcOrd="0" destOrd="0" presId="urn:microsoft.com/office/officeart/2005/8/layout/vProcess5"/>
    <dgm:cxn modelId="{7669856F-558C-8145-886F-FA1BB0B937FB}" type="presOf" srcId="{E3D02208-CCAB-6E49-9263-F2D14B8B93EF}" destId="{8F1EC26C-1795-154E-8A94-35C77F2049C0}" srcOrd="1" destOrd="0" presId="urn:microsoft.com/office/officeart/2005/8/layout/vProcess5"/>
    <dgm:cxn modelId="{AFCB2C7A-02C6-8443-B075-49E708EFA193}" type="presOf" srcId="{82873437-A530-7B4F-94BF-729E671391AA}" destId="{6C8B4FCC-1154-F249-8416-C1313F6CE8FF}" srcOrd="0" destOrd="0" presId="urn:microsoft.com/office/officeart/2005/8/layout/vProcess5"/>
    <dgm:cxn modelId="{7ADC2499-3C82-1D4F-98D1-2333A477229A}" type="presOf" srcId="{62DBE868-5D39-7D47-8500-13A116CEF415}" destId="{89A0A1E2-C522-AF45-A992-AF8D7C13528B}" srcOrd="1" destOrd="0" presId="urn:microsoft.com/office/officeart/2005/8/layout/vProcess5"/>
    <dgm:cxn modelId="{7C5D6FB4-F3BB-334C-A11F-0725A201BBD4}" type="presOf" srcId="{E3D02208-CCAB-6E49-9263-F2D14B8B93EF}" destId="{2BEF36E5-CE71-7442-AA5B-3F4609D349EA}" srcOrd="0" destOrd="0" presId="urn:microsoft.com/office/officeart/2005/8/layout/vProcess5"/>
    <dgm:cxn modelId="{11E256CC-D009-2F4F-84D3-99274CB9CD0F}" srcId="{46E2E71E-D109-0347-90D2-3C87D863C18D}" destId="{0D5D0371-C9A8-914C-9AA7-06E7A4B01675}" srcOrd="2" destOrd="0" parTransId="{57E49231-F478-904B-8078-CAC8C6AE3FF6}" sibTransId="{C075C4DA-553E-D749-AEFD-5E9DDEE44ED0}"/>
    <dgm:cxn modelId="{9AD4E601-B2D2-6243-B60B-E9E3244AD602}" type="presParOf" srcId="{A30E6CF7-EB9D-E54D-B4E7-2D0BECE507E4}" destId="{1B24175E-A47C-DE4C-9D07-0E55625E9E78}" srcOrd="0" destOrd="0" presId="urn:microsoft.com/office/officeart/2005/8/layout/vProcess5"/>
    <dgm:cxn modelId="{027FA02B-FE54-9E44-8B9F-BA80E30E4EA5}" type="presParOf" srcId="{A30E6CF7-EB9D-E54D-B4E7-2D0BECE507E4}" destId="{A611AD95-8DC5-BA4F-8B92-8AED63803C67}" srcOrd="1" destOrd="0" presId="urn:microsoft.com/office/officeart/2005/8/layout/vProcess5"/>
    <dgm:cxn modelId="{AE876E72-697D-2646-93C8-5138E2443457}" type="presParOf" srcId="{A30E6CF7-EB9D-E54D-B4E7-2D0BECE507E4}" destId="{2BEF36E5-CE71-7442-AA5B-3F4609D349EA}" srcOrd="2" destOrd="0" presId="urn:microsoft.com/office/officeart/2005/8/layout/vProcess5"/>
    <dgm:cxn modelId="{9797191D-E4D6-6C4D-BDB0-81FE05AD9F52}" type="presParOf" srcId="{A30E6CF7-EB9D-E54D-B4E7-2D0BECE507E4}" destId="{29DBFE4E-F7AA-4740-B1B7-8B20D11F4DC1}" srcOrd="3" destOrd="0" presId="urn:microsoft.com/office/officeart/2005/8/layout/vProcess5"/>
    <dgm:cxn modelId="{B4554891-259A-8D4C-84B1-C38691EDB5C8}" type="presParOf" srcId="{A30E6CF7-EB9D-E54D-B4E7-2D0BECE507E4}" destId="{10AA695C-F644-DC46-B051-5400DEEB277C}" srcOrd="4" destOrd="0" presId="urn:microsoft.com/office/officeart/2005/8/layout/vProcess5"/>
    <dgm:cxn modelId="{F7782853-B71D-9A40-9E09-A8D10503638E}" type="presParOf" srcId="{A30E6CF7-EB9D-E54D-B4E7-2D0BECE507E4}" destId="{6C8B4FCC-1154-F249-8416-C1313F6CE8FF}" srcOrd="5" destOrd="0" presId="urn:microsoft.com/office/officeart/2005/8/layout/vProcess5"/>
    <dgm:cxn modelId="{22EFF6B2-8865-5A40-8B21-47264F6BF978}" type="presParOf" srcId="{A30E6CF7-EB9D-E54D-B4E7-2D0BECE507E4}" destId="{89A0A1E2-C522-AF45-A992-AF8D7C13528B}" srcOrd="6" destOrd="0" presId="urn:microsoft.com/office/officeart/2005/8/layout/vProcess5"/>
    <dgm:cxn modelId="{3EBECB98-3C1E-9F4E-8A5A-8D220F779899}" type="presParOf" srcId="{A30E6CF7-EB9D-E54D-B4E7-2D0BECE507E4}" destId="{8F1EC26C-1795-154E-8A94-35C77F2049C0}" srcOrd="7" destOrd="0" presId="urn:microsoft.com/office/officeart/2005/8/layout/vProcess5"/>
    <dgm:cxn modelId="{78E08033-4C53-0048-B75F-EA3EC5423056}" type="presParOf" srcId="{A30E6CF7-EB9D-E54D-B4E7-2D0BECE507E4}" destId="{96F6FB10-3B9D-2741-8D0F-8E6A73397CDD}"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BD103A-3EFB-9E4C-BF33-4D1C9B84C211}">
      <dsp:nvSpPr>
        <dsp:cNvPr id="0" name=""/>
        <dsp:cNvSpPr/>
      </dsp:nvSpPr>
      <dsp:spPr>
        <a:xfrm>
          <a:off x="2610625" y="0"/>
          <a:ext cx="3709481" cy="3710045"/>
        </a:xfrm>
        <a:prstGeom prst="circularArrow">
          <a:avLst>
            <a:gd name="adj1" fmla="val 10980"/>
            <a:gd name="adj2" fmla="val 1142322"/>
            <a:gd name="adj3" fmla="val 4500000"/>
            <a:gd name="adj4" fmla="val 10800000"/>
            <a:gd name="adj5" fmla="val 12500"/>
          </a:avLst>
        </a:prstGeom>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93E1F47-CF3D-8C48-A016-AB4ECE0F918D}">
      <dsp:nvSpPr>
        <dsp:cNvPr id="0" name=""/>
        <dsp:cNvSpPr/>
      </dsp:nvSpPr>
      <dsp:spPr>
        <a:xfrm>
          <a:off x="3430542" y="1339439"/>
          <a:ext cx="2061287" cy="10303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005" tIns="40005" rIns="40005" bIns="40005" numCol="1" spcCol="1270" anchor="ctr" anchorCtr="0">
          <a:noAutofit/>
        </a:bodyPr>
        <a:lstStyle/>
        <a:p>
          <a:pPr marL="0" lvl="0" indent="0" algn="ctr" defTabSz="2800350">
            <a:lnSpc>
              <a:spcPct val="90000"/>
            </a:lnSpc>
            <a:spcBef>
              <a:spcPct val="0"/>
            </a:spcBef>
            <a:spcAft>
              <a:spcPct val="35000"/>
            </a:spcAft>
            <a:buNone/>
          </a:pPr>
          <a:endParaRPr lang="en-US" sz="6300" kern="1200" dirty="0">
            <a:latin typeface="Avenir Next" panose="020B0503020202020204" pitchFamily="34" charset="0"/>
          </a:endParaRPr>
        </a:p>
      </dsp:txBody>
      <dsp:txXfrm>
        <a:off x="3430542" y="1339439"/>
        <a:ext cx="2061287" cy="1030397"/>
      </dsp:txXfrm>
    </dsp:sp>
    <dsp:sp modelId="{6D00407C-3482-FE49-B74E-E1B67329D750}">
      <dsp:nvSpPr>
        <dsp:cNvPr id="0" name=""/>
        <dsp:cNvSpPr/>
      </dsp:nvSpPr>
      <dsp:spPr>
        <a:xfrm>
          <a:off x="1580329" y="2131696"/>
          <a:ext cx="3709481" cy="3710045"/>
        </a:xfrm>
        <a:prstGeom prst="leftCircularArrow">
          <a:avLst>
            <a:gd name="adj1" fmla="val 10980"/>
            <a:gd name="adj2" fmla="val 1142322"/>
            <a:gd name="adj3" fmla="val 6300000"/>
            <a:gd name="adj4" fmla="val 18900000"/>
            <a:gd name="adj5" fmla="val 12500"/>
          </a:avLst>
        </a:prstGeom>
        <a:gradFill flip="none" rotWithShape="1">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7403DD4-5623-924B-882A-3F5E3E510711}">
      <dsp:nvSpPr>
        <dsp:cNvPr id="0" name=""/>
        <dsp:cNvSpPr/>
      </dsp:nvSpPr>
      <dsp:spPr>
        <a:xfrm>
          <a:off x="2404426" y="3483466"/>
          <a:ext cx="2061287" cy="10303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005" tIns="40005" rIns="40005" bIns="40005" numCol="1" spcCol="1270" anchor="ctr" anchorCtr="0">
          <a:noAutofit/>
        </a:bodyPr>
        <a:lstStyle/>
        <a:p>
          <a:pPr marL="0" lvl="0" indent="0" algn="ctr" defTabSz="2800350">
            <a:lnSpc>
              <a:spcPct val="90000"/>
            </a:lnSpc>
            <a:spcBef>
              <a:spcPct val="0"/>
            </a:spcBef>
            <a:spcAft>
              <a:spcPct val="35000"/>
            </a:spcAft>
            <a:buNone/>
          </a:pPr>
          <a:endParaRPr lang="en-US" sz="6300" kern="1200">
            <a:latin typeface="Avenir Next" panose="020B0503020202020204" pitchFamily="34" charset="0"/>
          </a:endParaRPr>
        </a:p>
      </dsp:txBody>
      <dsp:txXfrm>
        <a:off x="2404426" y="3483466"/>
        <a:ext cx="2061287" cy="1030397"/>
      </dsp:txXfrm>
    </dsp:sp>
    <dsp:sp modelId="{183C4595-1DFE-A44C-83FA-CE618ECEEAA2}">
      <dsp:nvSpPr>
        <dsp:cNvPr id="0" name=""/>
        <dsp:cNvSpPr/>
      </dsp:nvSpPr>
      <dsp:spPr>
        <a:xfrm>
          <a:off x="2874642" y="4518487"/>
          <a:ext cx="3187019" cy="3188296"/>
        </a:xfrm>
        <a:prstGeom prst="blockArc">
          <a:avLst>
            <a:gd name="adj1" fmla="val 13500000"/>
            <a:gd name="adj2" fmla="val 10800000"/>
            <a:gd name="adj3" fmla="val 12740"/>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8AD018F-A9C4-F447-BAAF-C4F8C946FD3D}">
      <dsp:nvSpPr>
        <dsp:cNvPr id="0" name=""/>
        <dsp:cNvSpPr/>
      </dsp:nvSpPr>
      <dsp:spPr>
        <a:xfrm>
          <a:off x="3435418" y="5630576"/>
          <a:ext cx="2061287" cy="10303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005" tIns="40005" rIns="40005" bIns="40005" numCol="1" spcCol="1270" anchor="ctr" anchorCtr="0">
          <a:noAutofit/>
        </a:bodyPr>
        <a:lstStyle/>
        <a:p>
          <a:pPr marL="0" lvl="0" indent="0" algn="ctr" defTabSz="2800350">
            <a:lnSpc>
              <a:spcPct val="90000"/>
            </a:lnSpc>
            <a:spcBef>
              <a:spcPct val="0"/>
            </a:spcBef>
            <a:spcAft>
              <a:spcPct val="35000"/>
            </a:spcAft>
            <a:buNone/>
          </a:pPr>
          <a:endParaRPr lang="en-US" sz="6300" kern="1200">
            <a:latin typeface="Avenir Next" panose="020B0503020202020204" pitchFamily="34" charset="0"/>
          </a:endParaRPr>
        </a:p>
      </dsp:txBody>
      <dsp:txXfrm>
        <a:off x="3435418" y="5630576"/>
        <a:ext cx="2061287" cy="10303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84E10C-840F-9C4F-B9B3-FE437D305AAB}">
      <dsp:nvSpPr>
        <dsp:cNvPr id="0" name=""/>
        <dsp:cNvSpPr/>
      </dsp:nvSpPr>
      <dsp:spPr>
        <a:xfrm>
          <a:off x="4504" y="569463"/>
          <a:ext cx="4519751" cy="4519751"/>
        </a:xfrm>
        <a:prstGeom prst="ellipse">
          <a:avLst/>
        </a:prstGeom>
        <a:gradFill flip="none" rotWithShape="0">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248737" tIns="82550" rIns="248737" bIns="82550" numCol="1" spcCol="1270" anchor="ctr" anchorCtr="0">
          <a:noAutofit/>
        </a:bodyPr>
        <a:lstStyle/>
        <a:p>
          <a:pPr marL="0" lvl="0" indent="0" algn="ctr" defTabSz="2889250">
            <a:lnSpc>
              <a:spcPct val="90000"/>
            </a:lnSpc>
            <a:spcBef>
              <a:spcPct val="0"/>
            </a:spcBef>
            <a:spcAft>
              <a:spcPct val="35000"/>
            </a:spcAft>
            <a:buNone/>
          </a:pPr>
          <a:endParaRPr lang="en-US" sz="6500" b="0" i="0" kern="1200" dirty="0">
            <a:latin typeface="Avenir Next" panose="020B0503020202020204" pitchFamily="34" charset="0"/>
          </a:endParaRPr>
        </a:p>
      </dsp:txBody>
      <dsp:txXfrm>
        <a:off x="666406" y="1231365"/>
        <a:ext cx="3195947" cy="3195947"/>
      </dsp:txXfrm>
    </dsp:sp>
    <dsp:sp modelId="{6C133A9A-65A8-D74F-B67D-176199120121}">
      <dsp:nvSpPr>
        <dsp:cNvPr id="0" name=""/>
        <dsp:cNvSpPr/>
      </dsp:nvSpPr>
      <dsp:spPr>
        <a:xfrm>
          <a:off x="3620305" y="569463"/>
          <a:ext cx="4519751" cy="4519751"/>
        </a:xfrm>
        <a:prstGeom prst="ellipse">
          <a:avLst/>
        </a:prstGeom>
        <a:gradFill flip="none" rotWithShape="0">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248737" tIns="82550" rIns="248737" bIns="82550" numCol="1" spcCol="1270" anchor="ctr" anchorCtr="0">
          <a:noAutofit/>
        </a:bodyPr>
        <a:lstStyle/>
        <a:p>
          <a:pPr marL="0" lvl="0" indent="0" algn="ctr" defTabSz="2889250">
            <a:lnSpc>
              <a:spcPct val="90000"/>
            </a:lnSpc>
            <a:spcBef>
              <a:spcPct val="0"/>
            </a:spcBef>
            <a:spcAft>
              <a:spcPct val="35000"/>
            </a:spcAft>
            <a:buNone/>
          </a:pPr>
          <a:endParaRPr lang="en-US" sz="6500" b="0" i="0" kern="1200" dirty="0">
            <a:latin typeface="Avenir Next" panose="020B0503020202020204" pitchFamily="34" charset="0"/>
          </a:endParaRPr>
        </a:p>
      </dsp:txBody>
      <dsp:txXfrm>
        <a:off x="4282207" y="1231365"/>
        <a:ext cx="3195947" cy="3195947"/>
      </dsp:txXfrm>
    </dsp:sp>
    <dsp:sp modelId="{151EA625-DD32-9449-90E7-841CF5D3693F}">
      <dsp:nvSpPr>
        <dsp:cNvPr id="0" name=""/>
        <dsp:cNvSpPr/>
      </dsp:nvSpPr>
      <dsp:spPr>
        <a:xfrm>
          <a:off x="7236106" y="569463"/>
          <a:ext cx="4519751" cy="4519751"/>
        </a:xfrm>
        <a:prstGeom prst="ellipse">
          <a:avLst/>
        </a:prstGeom>
        <a:gradFill flip="none"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248737" tIns="82550" rIns="248737" bIns="82550" numCol="1" spcCol="1270" anchor="ctr" anchorCtr="0">
          <a:noAutofit/>
        </a:bodyPr>
        <a:lstStyle/>
        <a:p>
          <a:pPr marL="0" lvl="0" indent="0" algn="ctr" defTabSz="2889250">
            <a:lnSpc>
              <a:spcPct val="90000"/>
            </a:lnSpc>
            <a:spcBef>
              <a:spcPct val="0"/>
            </a:spcBef>
            <a:spcAft>
              <a:spcPct val="35000"/>
            </a:spcAft>
            <a:buNone/>
          </a:pPr>
          <a:endParaRPr lang="en-US" sz="6500" b="0" i="0" kern="1200" dirty="0">
            <a:latin typeface="Avenir Next" panose="020B0503020202020204" pitchFamily="34" charset="0"/>
          </a:endParaRPr>
        </a:p>
      </dsp:txBody>
      <dsp:txXfrm>
        <a:off x="7898008" y="1231365"/>
        <a:ext cx="3195947" cy="3195947"/>
      </dsp:txXfrm>
    </dsp:sp>
    <dsp:sp modelId="{9920A8F7-9AAF-0148-ADE4-2269B4A78BD4}">
      <dsp:nvSpPr>
        <dsp:cNvPr id="0" name=""/>
        <dsp:cNvSpPr/>
      </dsp:nvSpPr>
      <dsp:spPr>
        <a:xfrm>
          <a:off x="10851907" y="569463"/>
          <a:ext cx="4519751" cy="4519751"/>
        </a:xfrm>
        <a:prstGeom prst="ellipse">
          <a:avLst/>
        </a:pr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248737" tIns="82550" rIns="248737" bIns="82550" numCol="1" spcCol="1270" anchor="ctr" anchorCtr="0">
          <a:noAutofit/>
        </a:bodyPr>
        <a:lstStyle/>
        <a:p>
          <a:pPr marL="0" lvl="0" indent="0" algn="ctr" defTabSz="2889250">
            <a:lnSpc>
              <a:spcPct val="90000"/>
            </a:lnSpc>
            <a:spcBef>
              <a:spcPct val="0"/>
            </a:spcBef>
            <a:spcAft>
              <a:spcPct val="35000"/>
            </a:spcAft>
            <a:buNone/>
          </a:pPr>
          <a:endParaRPr lang="en-US" sz="6500" b="0" i="0" kern="1200" dirty="0">
            <a:latin typeface="Avenir Next" panose="020B0503020202020204" pitchFamily="34" charset="0"/>
          </a:endParaRPr>
        </a:p>
      </dsp:txBody>
      <dsp:txXfrm>
        <a:off x="11513809" y="1231365"/>
        <a:ext cx="3195947" cy="319594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11AD95-8DC5-BA4F-8B92-8AED63803C67}">
      <dsp:nvSpPr>
        <dsp:cNvPr id="0" name=""/>
        <dsp:cNvSpPr/>
      </dsp:nvSpPr>
      <dsp:spPr>
        <a:xfrm>
          <a:off x="0" y="0"/>
          <a:ext cx="13069739" cy="1999752"/>
        </a:xfrm>
        <a:prstGeom prst="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endParaRPr lang="en-US" sz="6500" b="1" i="0" kern="1200" dirty="0">
            <a:latin typeface="Avenir Next Demi Bold" panose="020B0503020202020204" pitchFamily="34" charset="0"/>
          </a:endParaRPr>
        </a:p>
      </dsp:txBody>
      <dsp:txXfrm>
        <a:off x="58571" y="58571"/>
        <a:ext cx="10911849" cy="1882610"/>
      </dsp:txXfrm>
    </dsp:sp>
    <dsp:sp modelId="{2BEF36E5-CE71-7442-AA5B-3F4609D349EA}">
      <dsp:nvSpPr>
        <dsp:cNvPr id="0" name=""/>
        <dsp:cNvSpPr/>
      </dsp:nvSpPr>
      <dsp:spPr>
        <a:xfrm>
          <a:off x="1153212" y="2333045"/>
          <a:ext cx="13069739" cy="1999752"/>
        </a:xfrm>
        <a:prstGeom prst="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endParaRPr lang="en-US" sz="6500" b="1" i="0" kern="1200" dirty="0">
            <a:latin typeface="Avenir Next Demi Bold" panose="020B0503020202020204" pitchFamily="34" charset="0"/>
          </a:endParaRPr>
        </a:p>
      </dsp:txBody>
      <dsp:txXfrm>
        <a:off x="1211783" y="2391616"/>
        <a:ext cx="10499545" cy="1882610"/>
      </dsp:txXfrm>
    </dsp:sp>
    <dsp:sp modelId="{29DBFE4E-F7AA-4740-B1B7-8B20D11F4DC1}">
      <dsp:nvSpPr>
        <dsp:cNvPr id="0" name=""/>
        <dsp:cNvSpPr/>
      </dsp:nvSpPr>
      <dsp:spPr>
        <a:xfrm>
          <a:off x="2306424" y="4666090"/>
          <a:ext cx="13069739" cy="1999752"/>
        </a:xfrm>
        <a:prstGeom prst="rect">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endParaRPr lang="en-US" sz="6500" b="1" i="0" kern="1200" dirty="0">
            <a:latin typeface="Avenir Next Demi Bold" panose="020B0503020202020204" pitchFamily="34" charset="0"/>
          </a:endParaRPr>
        </a:p>
      </dsp:txBody>
      <dsp:txXfrm>
        <a:off x="2364995" y="4724661"/>
        <a:ext cx="10499545" cy="1882610"/>
      </dsp:txXfrm>
    </dsp:sp>
    <dsp:sp modelId="{10AA695C-F644-DC46-B051-5400DEEB277C}">
      <dsp:nvSpPr>
        <dsp:cNvPr id="0" name=""/>
        <dsp:cNvSpPr/>
      </dsp:nvSpPr>
      <dsp:spPr>
        <a:xfrm>
          <a:off x="11769900" y="1516479"/>
          <a:ext cx="1299839" cy="1299839"/>
        </a:xfrm>
        <a:prstGeom prst="downArrow">
          <a:avLst>
            <a:gd name="adj1" fmla="val 55000"/>
            <a:gd name="adj2" fmla="val 45000"/>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6350" cap="flat" cmpd="sng" algn="ctr">
          <a:solidFill>
            <a:schemeClr val="accent2">
              <a:lumMod val="85000"/>
            </a:schemeClr>
          </a:solidFill>
          <a:prstDash val="solid"/>
          <a:miter lim="800000"/>
        </a:ln>
        <a:effectLst>
          <a:outerShdw blurRad="50800" dist="38100" dir="8100000" algn="tr"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b="1" i="0" kern="1200">
            <a:latin typeface="Avenir Next Demi Bold" panose="020B0503020202020204" pitchFamily="34" charset="0"/>
          </a:endParaRPr>
        </a:p>
      </dsp:txBody>
      <dsp:txXfrm>
        <a:off x="12062364" y="1516479"/>
        <a:ext cx="714911" cy="978129"/>
      </dsp:txXfrm>
    </dsp:sp>
    <dsp:sp modelId="{6C8B4FCC-1154-F249-8416-C1313F6CE8FF}">
      <dsp:nvSpPr>
        <dsp:cNvPr id="0" name=""/>
        <dsp:cNvSpPr/>
      </dsp:nvSpPr>
      <dsp:spPr>
        <a:xfrm>
          <a:off x="12923112" y="3836192"/>
          <a:ext cx="1299839" cy="1299839"/>
        </a:xfrm>
        <a:prstGeom prst="downArrow">
          <a:avLst>
            <a:gd name="adj1" fmla="val 55000"/>
            <a:gd name="adj2" fmla="val 45000"/>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6350" cap="flat" cmpd="sng" algn="ctr">
          <a:solidFill>
            <a:schemeClr val="accent2">
              <a:lumMod val="85000"/>
            </a:schemeClr>
          </a:solidFill>
          <a:prstDash val="solid"/>
          <a:miter lim="800000"/>
        </a:ln>
        <a:effectLst>
          <a:outerShdw blurRad="50800" dist="38100" dir="8100000" algn="tr"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b="1" i="0" kern="1200">
            <a:latin typeface="Avenir Next Demi Bold" panose="020B0503020202020204" pitchFamily="34" charset="0"/>
          </a:endParaRPr>
        </a:p>
      </dsp:txBody>
      <dsp:txXfrm>
        <a:off x="13215576" y="3836192"/>
        <a:ext cx="714911" cy="978129"/>
      </dsp:txXfrm>
    </dsp:sp>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2" name="Shape 152"/>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153" name="Shape 153"/>
          <p:cNvSpPr>
            <a:spLocks noGrp="1"/>
          </p:cNvSpPr>
          <p:nvPr>
            <p:ph type="body" sz="quarter" idx="1"/>
          </p:nvPr>
        </p:nvSpPr>
        <p:spPr>
          <a:xfrm>
            <a:off x="914400" y="4343400"/>
            <a:ext cx="5029200" cy="4114800"/>
          </a:xfrm>
          <a:prstGeom prst="rect">
            <a:avLst/>
          </a:prstGeom>
        </p:spPr>
        <p:txBody>
          <a:bodyPr/>
          <a:lstStyle/>
          <a:p>
            <a:endParaRPr dirty="0"/>
          </a:p>
        </p:txBody>
      </p:sp>
    </p:spTree>
  </p:cSld>
  <p:clrMap bg1="lt1" tx1="dk1" bg2="lt2" tx2="dk2" accent1="accent1" accent2="accent2" accent3="accent3" accent4="accent4" accent5="accent5" accent6="accent6" hlink="hlink" folHlink="folHlink"/>
  <p:notesStyle>
    <a:lvl1pPr defTabSz="457200" latinLnBrk="0">
      <a:lnSpc>
        <a:spcPct val="117999"/>
      </a:lnSpc>
      <a:defRPr sz="2200" b="0" i="0">
        <a:latin typeface="Avenir Next" panose="020B0503020202020204" pitchFamily="34" charset="0"/>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dirty="0"/>
              <a:t>MyLegion is The American  Legion’s membership website.  Through MyLegion, members of The American Legion and Sons of the American Legion can view and manage their membership on file at National Headquarters.  Adjutants and commanders, through their individual accounts, will have a My Groups area to assist with post and squadron administrative tasks.</a:t>
            </a:r>
          </a:p>
          <a:p>
            <a:endParaRPr lang="en-US" dirty="0"/>
          </a:p>
        </p:txBody>
      </p:sp>
    </p:spTree>
    <p:extLst>
      <p:ext uri="{BB962C8B-B14F-4D97-AF65-F5344CB8AC3E}">
        <p14:creationId xmlns:p14="http://schemas.microsoft.com/office/powerpoint/2010/main" val="36381526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2000" i="0" dirty="0">
                <a:effectLst/>
                <a:latin typeface="Calibri" panose="020F0502020204030204" pitchFamily="34" charset="0"/>
                <a:ea typeface="Calibri" panose="020F0502020204030204" pitchFamily="34" charset="0"/>
                <a:cs typeface="Times New Roman" panose="02020603050405020304" pitchFamily="18" charset="0"/>
              </a:rPr>
              <a:t>Selecting the post group takes you to a Group Profile page which is the administrative side of MyLegion.  A new left hand “My Views” menu  &lt;1&gt; of administrative tools such as reports, online membership processing, member management, group information and officer materials.  </a:t>
            </a:r>
          </a:p>
        </p:txBody>
      </p:sp>
    </p:spTree>
    <p:extLst>
      <p:ext uri="{BB962C8B-B14F-4D97-AF65-F5344CB8AC3E}">
        <p14:creationId xmlns:p14="http://schemas.microsoft.com/office/powerpoint/2010/main" val="17477450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CEDFC9-6548-8083-C936-60388E2C99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F9B7CC-33B8-D785-2BFB-D4EA32C194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040A45-D8DD-301E-9C8A-6AA3A7BAC77D}"/>
              </a:ext>
            </a:extLst>
          </p:cNvPr>
          <p:cNvSpPr>
            <a:spLocks noGrp="1"/>
          </p:cNvSpPr>
          <p:nvPr>
            <p:ph type="body" idx="1"/>
          </p:nvPr>
        </p:nvSpPr>
        <p:spPr/>
        <p:txBody>
          <a:bodyPr/>
          <a:lstStyle/>
          <a:p>
            <a:pPr marL="0" marR="0">
              <a:lnSpc>
                <a:spcPct val="107000"/>
              </a:lnSpc>
              <a:spcBef>
                <a:spcPts val="0"/>
              </a:spcBef>
              <a:spcAft>
                <a:spcPts val="800"/>
              </a:spcAft>
            </a:pPr>
            <a:r>
              <a:rPr lang="en-US" sz="2000" i="0" dirty="0">
                <a:effectLst/>
                <a:latin typeface="Calibri" panose="020F0502020204030204" pitchFamily="34" charset="0"/>
                <a:ea typeface="Calibri" panose="020F0502020204030204" pitchFamily="34" charset="0"/>
                <a:cs typeface="Times New Roman" panose="02020603050405020304" pitchFamily="18" charset="0"/>
              </a:rPr>
              <a:t>View members opens a list of members currently in the post or squadron.</a:t>
            </a:r>
          </a:p>
        </p:txBody>
      </p:sp>
    </p:spTree>
    <p:extLst>
      <p:ext uri="{BB962C8B-B14F-4D97-AF65-F5344CB8AC3E}">
        <p14:creationId xmlns:p14="http://schemas.microsoft.com/office/powerpoint/2010/main" val="28595097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03615-298C-DD99-AF32-43C792F614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AA3E84-587A-BA80-08AB-954D8F03698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CEE2F25-2AC2-CFE7-2EF7-464EAF5A6532}"/>
              </a:ext>
            </a:extLst>
          </p:cNvPr>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b="0" i="0" dirty="0">
                <a:effectLst/>
                <a:latin typeface="Avenir Next" panose="020B0503020202020204" pitchFamily="34" charset="0"/>
                <a:ea typeface="+mn-ea"/>
                <a:cs typeface="+mn-cs"/>
                <a:sym typeface="Helvetica Neue"/>
              </a:rPr>
              <a:t>Search fields allow you to search with various options.  If you do not find the member in the list, return to Group Profile and use Global Member Search or go to Reports.  Suggested reports to use are Post/Squadron Current Roster and/or Roster Updates to determine if the member has transferred out or expired for 2 years or greater.  </a:t>
            </a:r>
          </a:p>
          <a:p>
            <a:pPr marL="0" marR="0" lvl="0" indent="0" defTabSz="457200" eaLnBrk="1" fontAlgn="auto" latinLnBrk="0" hangingPunct="1">
              <a:lnSpc>
                <a:spcPct val="117999"/>
              </a:lnSpc>
              <a:spcBef>
                <a:spcPts val="0"/>
              </a:spcBef>
              <a:spcAft>
                <a:spcPts val="0"/>
              </a:spcAft>
              <a:buClrTx/>
              <a:buSzTx/>
              <a:buFontTx/>
              <a:buNone/>
              <a:tabLst/>
              <a:defRPr/>
            </a:pPr>
            <a:endParaRPr lang="en-US" sz="2200" b="0" i="0" dirty="0">
              <a:effectLst/>
              <a:latin typeface="Avenir Next" panose="020B0503020202020204" pitchFamily="34" charset="0"/>
              <a:ea typeface="+mn-ea"/>
              <a:cs typeface="+mn-cs"/>
              <a:sym typeface="Helvetica Neue"/>
            </a:endParaRPr>
          </a:p>
          <a:p>
            <a:r>
              <a:rPr lang="en-US" sz="2200" b="0" i="0" dirty="0">
                <a:effectLst/>
                <a:latin typeface="Avenir Next" panose="020B0503020202020204" pitchFamily="34" charset="0"/>
                <a:ea typeface="+mn-ea"/>
                <a:cs typeface="+mn-cs"/>
                <a:sym typeface="Helvetica Neue"/>
              </a:rPr>
              <a:t>Use “view members to quickly member information, update a member’s record (district and county group access provide view only), send Email communications and transition to online membership processing using Add/Modify Transmittal.  Distirct and county access will not include an Add/Modify Transmittal button.</a:t>
            </a:r>
          </a:p>
          <a:p>
            <a:endParaRPr lang="en-US" dirty="0"/>
          </a:p>
        </p:txBody>
      </p:sp>
      <p:sp>
        <p:nvSpPr>
          <p:cNvPr id="4" name="Slide Number Placeholder 3">
            <a:extLst>
              <a:ext uri="{FF2B5EF4-FFF2-40B4-BE49-F238E27FC236}">
                <a16:creationId xmlns:a16="http://schemas.microsoft.com/office/drawing/2014/main" id="{CF076195-63BE-7770-CCFB-E7323D995317}"/>
              </a:ext>
            </a:extLst>
          </p:cNvPr>
          <p:cNvSpPr>
            <a:spLocks noGrp="1"/>
          </p:cNvSpPr>
          <p:nvPr>
            <p:ph type="sldNum" sz="quarter" idx="5"/>
          </p:nvPr>
        </p:nvSpPr>
        <p:spPr/>
        <p:txBody>
          <a:bodyPr/>
          <a:lstStyle/>
          <a:p>
            <a:fld id="{DED9A413-938C-544F-8A29-8074E2BC8166}" type="slidenum">
              <a:rPr lang="en-US" smtClean="0"/>
              <a:t>12</a:t>
            </a:fld>
            <a:endParaRPr lang="en-US"/>
          </a:p>
        </p:txBody>
      </p:sp>
    </p:spTree>
    <p:extLst>
      <p:ext uri="{BB962C8B-B14F-4D97-AF65-F5344CB8AC3E}">
        <p14:creationId xmlns:p14="http://schemas.microsoft.com/office/powerpoint/2010/main" val="37570945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Global member search allows you to view members outside of your group.  Two options are provided.  Search by ID or search by name with post number.  </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&lt;1&gt;Search by ID allows you to enter a Legion or Son of The American Legion membership number to view limited information.  &lt;2&gt;Enter the ID number, click View Report to view  name, member type, paid post or squadron, and last paid year.</a:t>
            </a:r>
            <a:endParaRPr lang="en-US" dirty="0"/>
          </a:p>
        </p:txBody>
      </p:sp>
    </p:spTree>
    <p:extLst>
      <p:ext uri="{BB962C8B-B14F-4D97-AF65-F5344CB8AC3E}">
        <p14:creationId xmlns:p14="http://schemas.microsoft.com/office/powerpoint/2010/main" val="31928689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Search by last name and number requires both pieces of information.  &lt;1&gt;Click View Report to view.&lt;2&gt;</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This information can assist with transferring members and eligibility for The American Legion Auxiliary and Sons of the American Legion.</a:t>
            </a:r>
            <a:endParaRPr lang="en-US" dirty="0"/>
          </a:p>
          <a:p>
            <a:endParaRPr lang="en-US" dirty="0"/>
          </a:p>
        </p:txBody>
      </p:sp>
    </p:spTree>
    <p:extLst>
      <p:ext uri="{BB962C8B-B14F-4D97-AF65-F5344CB8AC3E}">
        <p14:creationId xmlns:p14="http://schemas.microsoft.com/office/powerpoint/2010/main" val="26115928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2800" i="0" dirty="0">
                <a:effectLst/>
                <a:latin typeface="Calibri" panose="020F0502020204030204" pitchFamily="34" charset="0"/>
                <a:ea typeface="Calibri" panose="020F0502020204030204" pitchFamily="34" charset="0"/>
                <a:cs typeface="Times New Roman" panose="02020603050405020304" pitchFamily="18" charset="0"/>
              </a:rPr>
              <a:t>Group Information allows officers to provide information about their attributes and services, add a group message and updated contact information.</a:t>
            </a:r>
          </a:p>
          <a:p>
            <a:pPr marL="0" marR="0">
              <a:lnSpc>
                <a:spcPct val="107000"/>
              </a:lnSpc>
              <a:spcBef>
                <a:spcPts val="0"/>
              </a:spcBef>
              <a:spcAft>
                <a:spcPts val="800"/>
              </a:spcAft>
            </a:pPr>
            <a:endParaRPr lang="en-US" sz="2800" i="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i="0" dirty="0">
                <a:effectLst/>
                <a:latin typeface="Calibri" panose="020F0502020204030204" pitchFamily="34" charset="0"/>
                <a:ea typeface="Calibri" panose="020F0502020204030204" pitchFamily="34" charset="0"/>
                <a:cs typeface="Times New Roman" panose="02020603050405020304" pitchFamily="18" charset="0"/>
              </a:rPr>
              <a:t>Let’s look at group attributes and services.  &lt;1&gt;  </a:t>
            </a:r>
            <a:r>
              <a:rPr lang="en-US" sz="2400" i="0" dirty="0"/>
              <a:t>Group attributes can assist by providing additional information about your group that can be seen through Legion.org Find Help find a post.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i="0" dirty="0"/>
          </a:p>
          <a:p>
            <a:pPr marL="0" marR="0">
              <a:spcBef>
                <a:spcPts val="0"/>
              </a:spcBef>
              <a:spcAft>
                <a:spcPts val="0"/>
              </a:spcAft>
            </a:pPr>
            <a:endParaRPr lang="en-US" sz="2400" i="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700402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82AAFC-A334-6FA2-17CC-D92DFE1AC0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3CBCE7-2418-F261-9FD2-7405BC341B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4914BF-7CCE-6F90-A119-DED4536529D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i="0" dirty="0"/>
              <a:t>Check the boxes that apply the post supports and save.  To remove, simply uncheck the appropriate box and save updates.</a:t>
            </a:r>
          </a:p>
          <a:p>
            <a:pPr marL="0" marR="0">
              <a:lnSpc>
                <a:spcPct val="107000"/>
              </a:lnSpc>
              <a:spcBef>
                <a:spcPts val="0"/>
              </a:spcBef>
              <a:spcAft>
                <a:spcPts val="800"/>
              </a:spcAft>
            </a:pPr>
            <a:endParaRPr lang="en-US" sz="2400" i="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endParaRPr lang="en-US" sz="2400" i="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300934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Group message includes adding a message and an image for your group. </a:t>
            </a:r>
          </a:p>
          <a:p>
            <a:endParaRPr lang="en-US" i="0" dirty="0"/>
          </a:p>
          <a:p>
            <a:r>
              <a:rPr lang="en-US" i="0" dirty="0"/>
              <a:t>To add a photo of your building, or other image identifying your group, c</a:t>
            </a:r>
            <a:r>
              <a:rPr lang="en-US" dirty="0"/>
              <a:t>lick Add &lt;1&gt;.  Click choose file.  </a:t>
            </a:r>
          </a:p>
        </p:txBody>
      </p:sp>
    </p:spTree>
    <p:extLst>
      <p:ext uri="{BB962C8B-B14F-4D97-AF65-F5344CB8AC3E}">
        <p14:creationId xmlns:p14="http://schemas.microsoft.com/office/powerpoint/2010/main" val="6219515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Find the image and click “Open”.  &lt;1&gt;  The edit photo window opens with the file selected.   Click “Upload” for the image to appear.</a:t>
            </a:r>
            <a:endParaRPr lang="en-US" dirty="0"/>
          </a:p>
          <a:p>
            <a:endParaRPr lang="en-US" dirty="0"/>
          </a:p>
        </p:txBody>
      </p:sp>
    </p:spTree>
    <p:extLst>
      <p:ext uri="{BB962C8B-B14F-4D97-AF65-F5344CB8AC3E}">
        <p14:creationId xmlns:p14="http://schemas.microsoft.com/office/powerpoint/2010/main" val="27320227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05B76D-C3C7-2FBE-C4A3-93CF50E245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CBC09F-1F9F-48E1-F847-7938F02E57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004167-9FF4-D4FF-0C7A-C17002B65FC3}"/>
              </a:ext>
            </a:extLst>
          </p:cNvPr>
          <p:cNvSpPr>
            <a:spLocks noGrp="1"/>
          </p:cNvSpPr>
          <p:nvPr>
            <p:ph type="body" idx="1"/>
          </p:nvPr>
        </p:nvSpPr>
        <p:spPr/>
        <p:txBody>
          <a:bodyPr/>
          <a:lstStyle/>
          <a:p>
            <a:r>
              <a:rPr lang="en-US" i="0" dirty="0"/>
              <a:t>The image will appear. Save to add the image to your group profile.</a:t>
            </a:r>
            <a:endParaRPr lang="en-US" dirty="0"/>
          </a:p>
          <a:p>
            <a:endParaRPr lang="en-US" dirty="0"/>
          </a:p>
        </p:txBody>
      </p:sp>
    </p:spTree>
    <p:extLst>
      <p:ext uri="{BB962C8B-B14F-4D97-AF65-F5344CB8AC3E}">
        <p14:creationId xmlns:p14="http://schemas.microsoft.com/office/powerpoint/2010/main" val="34648947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2400" i="0" dirty="0">
                <a:effectLst/>
                <a:latin typeface="Calibri" panose="020F0502020204030204" pitchFamily="34" charset="0"/>
                <a:ea typeface="Calibri" panose="020F0502020204030204" pitchFamily="34" charset="0"/>
                <a:cs typeface="Times New Roman" panose="02020603050405020304" pitchFamily="18" charset="0"/>
              </a:rPr>
              <a:t>Administrative membership management tools are available through MyLegion.  Begin by logging into MyLegion. </a:t>
            </a:r>
            <a:endParaRPr lang="en-US" dirty="0"/>
          </a:p>
        </p:txBody>
      </p:sp>
    </p:spTree>
    <p:extLst>
      <p:ext uri="{BB962C8B-B14F-4D97-AF65-F5344CB8AC3E}">
        <p14:creationId xmlns:p14="http://schemas.microsoft.com/office/powerpoint/2010/main" val="24180076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The photo image appears and will also appear in post locator, Find a Post.  You can remove or edit the image using the Edit link.</a:t>
            </a:r>
          </a:p>
        </p:txBody>
      </p:sp>
    </p:spTree>
    <p:extLst>
      <p:ext uri="{BB962C8B-B14F-4D97-AF65-F5344CB8AC3E}">
        <p14:creationId xmlns:p14="http://schemas.microsoft.com/office/powerpoint/2010/main" val="19960853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06E697-6427-979F-2036-2C35E661A6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A6E321-748D-8054-74B4-D078D171E9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6B547F-8BB7-40DF-CCD1-777C0A070472}"/>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A brief message about meetings, special events or programs your post supports can be added to your group information.  It is important that if posting a message to keep it current.   This message will be published to Legion.org, “Find A Post”.</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Click Edit to add, update or delete text.</a:t>
            </a:r>
          </a:p>
          <a:p>
            <a:endParaRPr lang="en-US" dirty="0"/>
          </a:p>
        </p:txBody>
      </p:sp>
    </p:spTree>
    <p:extLst>
      <p:ext uri="{BB962C8B-B14F-4D97-AF65-F5344CB8AC3E}">
        <p14:creationId xmlns:p14="http://schemas.microsoft.com/office/powerpoint/2010/main" val="25297767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i="0" dirty="0"/>
              <a:t>Type the message and “save”. </a:t>
            </a:r>
          </a:p>
          <a:p>
            <a:endParaRPr lang="en-US" dirty="0"/>
          </a:p>
        </p:txBody>
      </p:sp>
    </p:spTree>
    <p:extLst>
      <p:ext uri="{BB962C8B-B14F-4D97-AF65-F5344CB8AC3E}">
        <p14:creationId xmlns:p14="http://schemas.microsoft.com/office/powerpoint/2010/main" val="42412830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Group contact information allows administrators to update contact information including phone, email website and fax.  This information can be seen on </a:t>
            </a:r>
            <a:r>
              <a:rPr lang="en-US" sz="2200" b="0" i="0" dirty="0" err="1">
                <a:effectLst/>
                <a:latin typeface="Avenir Next" panose="020B0503020202020204" pitchFamily="34" charset="0"/>
                <a:ea typeface="+mn-ea"/>
                <a:cs typeface="+mn-cs"/>
                <a:sym typeface="Helvetica Neue"/>
              </a:rPr>
              <a:t>Legion.org’s</a:t>
            </a:r>
            <a:r>
              <a:rPr lang="en-US" sz="2200" b="0" i="0" dirty="0">
                <a:effectLst/>
                <a:latin typeface="Avenir Next" panose="020B0503020202020204" pitchFamily="34" charset="0"/>
                <a:ea typeface="+mn-ea"/>
                <a:cs typeface="+mn-cs"/>
                <a:sym typeface="Helvetica Neue"/>
              </a:rPr>
              <a:t> Find a Post.</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Use Add, Edit or Delete options to update group contact information.</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This does not replace Post Data Reports.  </a:t>
            </a:r>
            <a:r>
              <a:rPr lang="en-US" sz="2200" b="0" i="1" dirty="0">
                <a:effectLst/>
                <a:latin typeface="Avenir Next" panose="020B0503020202020204" pitchFamily="34" charset="0"/>
                <a:ea typeface="+mn-ea"/>
                <a:cs typeface="+mn-cs"/>
                <a:sym typeface="Helvetica Neue"/>
              </a:rPr>
              <a:t>In February, the annual Post Data Report is mailed to department headquarters for distribution to posts.  Each form is pre-printed with current contact information form National HQ’s data system.  This pre-printed form for the post is sent for annual spring reporting.  When there is a change, notify department headquarters.  All changes must first go through department headquarters for processing.  Any changes received by NHQs directly from a post will be returned with no action taken.</a:t>
            </a:r>
            <a:endParaRPr lang="en-US" sz="2200" b="0" i="0" dirty="0">
              <a:effectLst/>
              <a:latin typeface="Avenir Next" panose="020B0503020202020204" pitchFamily="34" charset="0"/>
              <a:ea typeface="+mn-ea"/>
              <a:cs typeface="+mn-cs"/>
              <a:sym typeface="Helvetica Neue"/>
            </a:endParaRPr>
          </a:p>
          <a:p>
            <a:endParaRPr lang="en-US" dirty="0"/>
          </a:p>
        </p:txBody>
      </p:sp>
    </p:spTree>
    <p:extLst>
      <p:ext uri="{BB962C8B-B14F-4D97-AF65-F5344CB8AC3E}">
        <p14:creationId xmlns:p14="http://schemas.microsoft.com/office/powerpoint/2010/main" val="1831424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Materials include NEC documents, manuals, brochures, and suggested speeches. The documents area includes a national staff directory, and minutes from the National Executive Committee meetings.</a:t>
            </a:r>
          </a:p>
        </p:txBody>
      </p:sp>
    </p:spTree>
    <p:extLst>
      <p:ext uri="{BB962C8B-B14F-4D97-AF65-F5344CB8AC3E}">
        <p14:creationId xmlns:p14="http://schemas.microsoft.com/office/powerpoint/2010/main" val="15215083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Officer Manuals are available to download.  Select the title to link to publications on Legion.org to download.</a:t>
            </a:r>
          </a:p>
          <a:p>
            <a:endParaRPr lang="en-US" dirty="0"/>
          </a:p>
        </p:txBody>
      </p:sp>
    </p:spTree>
    <p:extLst>
      <p:ext uri="{BB962C8B-B14F-4D97-AF65-F5344CB8AC3E}">
        <p14:creationId xmlns:p14="http://schemas.microsoft.com/office/powerpoint/2010/main" val="2147126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b="0" i="0" dirty="0">
                <a:effectLst/>
                <a:latin typeface="Avenir Next" panose="020B0503020202020204" pitchFamily="34" charset="0"/>
                <a:ea typeface="+mn-ea"/>
                <a:cs typeface="+mn-cs"/>
                <a:sym typeface="Helvetica Neue"/>
              </a:rPr>
              <a:t>Access brochures and national publications related to Americanism and Children &amp; Youth services and more.</a:t>
            </a:r>
            <a:endParaRPr lang="en-US" dirty="0"/>
          </a:p>
        </p:txBody>
      </p:sp>
    </p:spTree>
    <p:extLst>
      <p:ext uri="{BB962C8B-B14F-4D97-AF65-F5344CB8AC3E}">
        <p14:creationId xmlns:p14="http://schemas.microsoft.com/office/powerpoint/2010/main" val="16712596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A0AE8-2C8B-0FEC-A10F-32703278A5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18DCA1-426F-136B-AEE2-914750AD7F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8964EB-CDC8-6A16-164D-05F860B38FAC}"/>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A wide variety of publications are available to download.</a:t>
            </a:r>
          </a:p>
        </p:txBody>
      </p:sp>
    </p:spTree>
    <p:extLst>
      <p:ext uri="{BB962C8B-B14F-4D97-AF65-F5344CB8AC3E}">
        <p14:creationId xmlns:p14="http://schemas.microsoft.com/office/powerpoint/2010/main" val="16027617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Every year The American Legion provides speeches to use as a guideline during events and observances.  Select View Suggested Speeches to view published speeches.</a:t>
            </a:r>
          </a:p>
          <a:p>
            <a:endParaRPr lang="en-US" dirty="0"/>
          </a:p>
        </p:txBody>
      </p:sp>
    </p:spTree>
    <p:extLst>
      <p:ext uri="{BB962C8B-B14F-4D97-AF65-F5344CB8AC3E}">
        <p14:creationId xmlns:p14="http://schemas.microsoft.com/office/powerpoint/2010/main" val="31445812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F3AA3D-64DD-676E-8C6E-57FAE54884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65978E-DCB7-1D0D-3D3F-80732A9213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3F41AA-4B15-356D-9A61-BC110B196860}"/>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All speeches available can be downloaded.</a:t>
            </a:r>
          </a:p>
        </p:txBody>
      </p:sp>
    </p:spTree>
    <p:extLst>
      <p:ext uri="{BB962C8B-B14F-4D97-AF65-F5344CB8AC3E}">
        <p14:creationId xmlns:p14="http://schemas.microsoft.com/office/powerpoint/2010/main" val="31074567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7D4024-D784-41F4-F925-0E3E64909D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AC8524-D9C6-F132-06C6-0104E4C83F9B}"/>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13EA0350-8A5F-6E5B-07F5-8995F5234130}"/>
              </a:ext>
            </a:extLst>
          </p:cNvPr>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2400" i="0" dirty="0">
                <a:effectLst/>
                <a:latin typeface="Calibri" panose="020F0502020204030204" pitchFamily="34" charset="0"/>
                <a:ea typeface="Calibri" panose="020F0502020204030204" pitchFamily="34" charset="0"/>
                <a:cs typeface="Times New Roman" panose="02020603050405020304" pitchFamily="18" charset="0"/>
              </a:rPr>
              <a:t>MyLegion first displays information about your membership for both The American Legion and Sons of the American Legion.</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2400" i="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2400" i="0" dirty="0">
                <a:effectLst/>
                <a:latin typeface="Calibri" panose="020F0502020204030204" pitchFamily="34" charset="0"/>
                <a:ea typeface="Calibri" panose="020F0502020204030204" pitchFamily="34" charset="0"/>
                <a:cs typeface="Times New Roman" panose="02020603050405020304" pitchFamily="18" charset="0"/>
              </a:rPr>
              <a:t>Adjutants, commanders and assigned administrators will have a My Groups menu.  My Groups is the administrative side of myLegion available to.  &lt;1&gt; </a:t>
            </a:r>
            <a:r>
              <a:rPr lang="en-US" sz="2000" i="0" dirty="0">
                <a:effectLst/>
                <a:latin typeface="Calibri" panose="020F0502020204030204" pitchFamily="34" charset="0"/>
                <a:ea typeface="Calibri" panose="020F0502020204030204" pitchFamily="34" charset="0"/>
                <a:cs typeface="Times New Roman" panose="02020603050405020304" pitchFamily="18" charset="0"/>
              </a:rPr>
              <a:t>If you do not have a My Groups menu and are a current adjutant or commander, contact your department headquarters.</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dirty="0"/>
          </a:p>
        </p:txBody>
      </p:sp>
    </p:spTree>
    <p:extLst>
      <p:ext uri="{BB962C8B-B14F-4D97-AF65-F5344CB8AC3E}">
        <p14:creationId xmlns:p14="http://schemas.microsoft.com/office/powerpoint/2010/main" val="41219055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MyLegion publishing tools are visible in Help, Find A Post accessed through MyLegion and Legion.org.  Find a post allows search of a post or squadron by location. </a:t>
            </a:r>
          </a:p>
        </p:txBody>
      </p:sp>
    </p:spTree>
    <p:extLst>
      <p:ext uri="{BB962C8B-B14F-4D97-AF65-F5344CB8AC3E}">
        <p14:creationId xmlns:p14="http://schemas.microsoft.com/office/powerpoint/2010/main" val="16414608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Additional search options include country, state, type, attributes, services and programs.  Attributes listed are pulled from your group information.  Enter search criteria and click Go.</a:t>
            </a:r>
          </a:p>
        </p:txBody>
      </p:sp>
    </p:spTree>
    <p:extLst>
      <p:ext uri="{BB962C8B-B14F-4D97-AF65-F5344CB8AC3E}">
        <p14:creationId xmlns:p14="http://schemas.microsoft.com/office/powerpoint/2010/main" val="21056777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My search is set for 10 miles from a zip code.  This opens a post directory and details such as phone, email, and post programs.  However, post type and address are reported using the post data report provided by your department headquarters.  </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View details opens more information about the post.</a:t>
            </a:r>
            <a:endParaRPr lang="en-US" dirty="0"/>
          </a:p>
        </p:txBody>
      </p:sp>
    </p:spTree>
    <p:extLst>
      <p:ext uri="{BB962C8B-B14F-4D97-AF65-F5344CB8AC3E}">
        <p14:creationId xmlns:p14="http://schemas.microsoft.com/office/powerpoint/2010/main" val="392606709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Go to View Details to view additional information such as current adjutant and commander. It is important to submit the required forms for leadership, dues, and address updates.  Post Data Forms and Officer Certification forms are available from your department.</a:t>
            </a:r>
          </a:p>
        </p:txBody>
      </p:sp>
    </p:spTree>
    <p:extLst>
      <p:ext uri="{BB962C8B-B14F-4D97-AF65-F5344CB8AC3E}">
        <p14:creationId xmlns:p14="http://schemas.microsoft.com/office/powerpoint/2010/main" val="30626640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4A5E4E-FCAE-7DE6-7477-DFE76FCCA4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63E31D-9E77-2FA3-FCF8-197B4763CE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98D96F-E5B2-6A1B-2DC8-779D661D57A0}"/>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A standard message is displayed.  This message can be updated using Group message.  If you have customized the image or message, it appears here.</a:t>
            </a:r>
          </a:p>
        </p:txBody>
      </p:sp>
    </p:spTree>
    <p:extLst>
      <p:ext uri="{BB962C8B-B14F-4D97-AF65-F5344CB8AC3E}">
        <p14:creationId xmlns:p14="http://schemas.microsoft.com/office/powerpoint/2010/main" val="16479999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803316-0667-2BAB-8CC7-7D052EFCA3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E3932B-3FF4-A0E5-D9E3-1D4B4B56A9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E44B21-495F-0E09-3372-8159D353D088}"/>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Contact information, dues and meeting information is reported on the Post Data Report.</a:t>
            </a:r>
          </a:p>
        </p:txBody>
      </p:sp>
    </p:spTree>
    <p:extLst>
      <p:ext uri="{BB962C8B-B14F-4D97-AF65-F5344CB8AC3E}">
        <p14:creationId xmlns:p14="http://schemas.microsoft.com/office/powerpoint/2010/main" val="33754949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59752-9606-D479-7583-5CBE52AC33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6EA81E-9BB0-DD18-1FD6-6DB25078A5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EA3D78-154E-7021-0B1C-9C5C72CBA43C}"/>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Organizations and amenities can be reported on the Post Data Form or maintained through myLegion.</a:t>
            </a:r>
          </a:p>
        </p:txBody>
      </p:sp>
    </p:spTree>
    <p:extLst>
      <p:ext uri="{BB962C8B-B14F-4D97-AF65-F5344CB8AC3E}">
        <p14:creationId xmlns:p14="http://schemas.microsoft.com/office/powerpoint/2010/main" val="404698948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FFB994-4844-0FB3-DB2E-2F325F5DAF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48B6D2-4C2E-6821-88E8-ECBDEFAE7C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0FB811-6798-20E7-79E4-0BF9EF1C7EF0}"/>
              </a:ext>
            </a:extLst>
          </p:cNvPr>
          <p:cNvSpPr>
            <a:spLocks noGrp="1"/>
          </p:cNvSpPr>
          <p:nvPr>
            <p:ph type="body" idx="1"/>
          </p:nvPr>
        </p:nvSpPr>
        <p:spPr/>
        <p:txBody>
          <a:bodyPr/>
          <a:lstStyle/>
          <a:p>
            <a:r>
              <a:rPr lang="en-US" sz="1400" i="0" dirty="0"/>
              <a:t>Learn more about MyLegion using “Find Help” and go to How to use MyLegion.org.  </a:t>
            </a:r>
          </a:p>
        </p:txBody>
      </p:sp>
    </p:spTree>
    <p:extLst>
      <p:ext uri="{BB962C8B-B14F-4D97-AF65-F5344CB8AC3E}">
        <p14:creationId xmlns:p14="http://schemas.microsoft.com/office/powerpoint/2010/main" val="385451716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Step by step instructions, videos and training presentations will assist with how to manage groups in MyLegion.    My Groups instructions include managing membership, online, membership processing, reports and all other administrative tasks.</a:t>
            </a:r>
          </a:p>
          <a:p>
            <a:endParaRPr lang="en-US" dirty="0"/>
          </a:p>
        </p:txBody>
      </p:sp>
      <p:sp>
        <p:nvSpPr>
          <p:cNvPr id="4" name="Slide Number Placeholder 3"/>
          <p:cNvSpPr>
            <a:spLocks noGrp="1"/>
          </p:cNvSpPr>
          <p:nvPr>
            <p:ph type="sldNum" sz="quarter" idx="5"/>
          </p:nvPr>
        </p:nvSpPr>
        <p:spPr/>
        <p:txBody>
          <a:bodyPr/>
          <a:lstStyle/>
          <a:p>
            <a:fld id="{DED9A413-938C-544F-8A29-8074E2BC8166}" type="slidenum">
              <a:rPr lang="en-US" smtClean="0"/>
              <a:t>38</a:t>
            </a:fld>
            <a:endParaRPr lang="en-US" dirty="0"/>
          </a:p>
        </p:txBody>
      </p:sp>
    </p:spTree>
    <p:extLst>
      <p:ext uri="{BB962C8B-B14F-4D97-AF65-F5344CB8AC3E}">
        <p14:creationId xmlns:p14="http://schemas.microsoft.com/office/powerpoint/2010/main" val="341629091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1819A-3636-20F7-AA17-BEFF99ECE6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790E3B-D372-72C8-29B7-2EAC994CA915}"/>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857C6EB2-3FD8-17E1-CB4F-7A77476DFBC7}"/>
              </a:ext>
            </a:extLst>
          </p:cNvPr>
          <p:cNvSpPr>
            <a:spLocks noGrp="1"/>
          </p:cNvSpPr>
          <p:nvPr>
            <p:ph type="body" idx="1"/>
          </p:nvPr>
        </p:nvSpPr>
        <p:spPr/>
        <p:txBody>
          <a:bodyPr/>
          <a:lstStyle/>
          <a:p>
            <a:r>
              <a:rPr lang="en-US" sz="2400" i="0" dirty="0"/>
              <a:t>Contact your myLegion support team to assist with questions and tools for MyLegion.  Email mylegion@legion.org or call 833-253-9995 Monday through Friday. </a:t>
            </a:r>
          </a:p>
        </p:txBody>
      </p:sp>
    </p:spTree>
    <p:extLst>
      <p:ext uri="{BB962C8B-B14F-4D97-AF65-F5344CB8AC3E}">
        <p14:creationId xmlns:p14="http://schemas.microsoft.com/office/powerpoint/2010/main" val="33846449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BE2595-0C7D-3EFF-3CAC-EC4DB0E95B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464D82-056E-F454-6020-E708E8F851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2CF089-4755-14C3-F33E-9C15BB9B8DC6}"/>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Groups are defined as a post, squadron, county, district, detachment and department.  Adjutants and commanders have My Groups by default. </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With each group, adjutants and commanders will have an officer’s group.  Officer groups provide a list of current and future officers.  It is not the group to select to perform administrative tasks</a:t>
            </a:r>
            <a:r>
              <a:rPr lang="en-US" sz="2400" b="0" i="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27698225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FFB994-4844-0FB3-DB2E-2F325F5DAF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48B6D2-4C2E-6821-88E8-ECBDEFAE7C3C}"/>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000FB811-6798-20E7-79E4-0BF9EF1C7EF0}"/>
              </a:ext>
            </a:extLst>
          </p:cNvPr>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2400" i="0" dirty="0">
                <a:effectLst/>
                <a:latin typeface="Calibri" panose="020F0502020204030204" pitchFamily="34" charset="0"/>
                <a:ea typeface="Calibri" panose="020F0502020204030204" pitchFamily="34" charset="0"/>
                <a:cs typeface="Times New Roman" panose="02020603050405020304" pitchFamily="18" charset="0"/>
              </a:rPr>
              <a:t>This member is a post adjutant and has 4 groups by default.  &lt;1&gt; Legion leadership have access to both Legion and Sons of the American Legion groups.  &lt;2&gt; Officer groups are view only.  Officer groups lists the officers on file.</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2400" i="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400" i="0" dirty="0">
                <a:effectLst/>
                <a:latin typeface="Calibri" panose="020F0502020204030204" pitchFamily="34" charset="0"/>
                <a:ea typeface="Calibri" panose="020F0502020204030204" pitchFamily="34" charset="0"/>
                <a:cs typeface="Times New Roman" panose="02020603050405020304" pitchFamily="18" charset="0"/>
              </a:rPr>
              <a:t>Clicking on the group will navigate you to the administrative side of MyLegion.  Let’s look at an officer’s group.  &lt;4&gt;</a:t>
            </a:r>
          </a:p>
          <a:p>
            <a:endParaRPr lang="en-US" dirty="0"/>
          </a:p>
        </p:txBody>
      </p:sp>
    </p:spTree>
    <p:extLst>
      <p:ext uri="{BB962C8B-B14F-4D97-AF65-F5344CB8AC3E}">
        <p14:creationId xmlns:p14="http://schemas.microsoft.com/office/powerpoint/2010/main" val="41514475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dirty="0"/>
              <a:t>Officer group allows you to view officers reported and entered in national’s membership system. &lt;1&gt; </a:t>
            </a:r>
            <a:r>
              <a:rPr lang="en-US" sz="2000" b="0" i="0" dirty="0">
                <a:solidFill>
                  <a:schemeClr val="tx1"/>
                </a:solidFill>
                <a:effectLst/>
                <a:latin typeface="Calibri" panose="020F0502020204030204" pitchFamily="34" charset="0"/>
                <a:cs typeface="Times New Roman" panose="02020603050405020304" pitchFamily="18" charset="0"/>
              </a:rPr>
              <a:t>Report officers through your department headquarters using the Officer Certification form.  &lt;2&gt; </a:t>
            </a:r>
            <a:r>
              <a:rPr lang="en-US" sz="2000" b="0" i="0" dirty="0">
                <a:solidFill>
                  <a:srgbClr val="FF0000"/>
                </a:solidFill>
                <a:effectLst/>
                <a:latin typeface="Calibri" panose="020F0502020204030204" pitchFamily="34" charset="0"/>
                <a:cs typeface="Times New Roman" panose="02020603050405020304" pitchFamily="18" charset="0"/>
              </a:rPr>
              <a:t>You can view future officers already recorded.  &lt;3&gt; </a:t>
            </a:r>
            <a:r>
              <a:rPr lang="en-US" sz="2000" b="0" i="0" dirty="0">
                <a:solidFill>
                  <a:schemeClr val="tx1"/>
                </a:solidFill>
                <a:effectLst/>
                <a:latin typeface="Calibri" panose="020F0502020204030204" pitchFamily="34" charset="0"/>
                <a:cs typeface="Times New Roman" panose="02020603050405020304" pitchFamily="18" charset="0"/>
              </a:rPr>
              <a:t>Officer updates cannot be made through MyLegion.</a:t>
            </a:r>
            <a:r>
              <a:rPr lang="en-US" sz="2000" b="1" i="1" dirty="0">
                <a:solidFill>
                  <a:srgbClr val="FF0000"/>
                </a:solidFill>
                <a:effectLst/>
                <a:latin typeface="Calibri" panose="020F0502020204030204" pitchFamily="34" charset="0"/>
                <a:cs typeface="Times New Roman" panose="02020603050405020304" pitchFamily="18" charset="0"/>
              </a:rPr>
              <a:t> </a:t>
            </a:r>
            <a:endParaRPr lang="en-US" b="0" i="0" dirty="0"/>
          </a:p>
        </p:txBody>
      </p:sp>
    </p:spTree>
    <p:extLst>
      <p:ext uri="{BB962C8B-B14F-4D97-AF65-F5344CB8AC3E}">
        <p14:creationId xmlns:p14="http://schemas.microsoft.com/office/powerpoint/2010/main" val="439763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A111B-7D93-7965-6D99-3DE6B3AE0C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A1FF46-57F9-9025-E7A4-2132404BAD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302EA3-336A-CF6C-9B8F-6F4599A50943}"/>
              </a:ext>
            </a:extLst>
          </p:cNvPr>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dirty="0"/>
              <a:t>Send an email to all or selected officers, select the records, go to the Actions menu and choose Send Email. </a:t>
            </a:r>
          </a:p>
          <a:p>
            <a:pPr marL="0" marR="0" lvl="0" indent="0" defTabSz="457200" eaLnBrk="1" fontAlgn="auto" latinLnBrk="0" hangingPunct="1">
              <a:lnSpc>
                <a:spcPct val="117999"/>
              </a:lnSpc>
              <a:spcBef>
                <a:spcPts val="0"/>
              </a:spcBef>
              <a:spcAft>
                <a:spcPts val="0"/>
              </a:spcAft>
              <a:buClrTx/>
              <a:buSzTx/>
              <a:buFontTx/>
              <a:buNone/>
              <a:tabLst/>
              <a:defRPr/>
            </a:pPr>
            <a:endParaRPr lang="en-US" dirty="0"/>
          </a:p>
          <a:p>
            <a:pPr marL="0" marR="0" lvl="0" indent="0" defTabSz="457200" eaLnBrk="1" fontAlgn="auto" latinLnBrk="0" hangingPunct="1">
              <a:lnSpc>
                <a:spcPct val="117999"/>
              </a:lnSpc>
              <a:spcBef>
                <a:spcPts val="0"/>
              </a:spcBef>
              <a:spcAft>
                <a:spcPts val="0"/>
              </a:spcAft>
              <a:buClrTx/>
              <a:buSzTx/>
              <a:buFontTx/>
              <a:buNone/>
              <a:tabLst/>
              <a:defRPr/>
            </a:pPr>
            <a:r>
              <a:rPr lang="en-US" sz="2400" dirty="0">
                <a:solidFill>
                  <a:schemeClr val="tx1"/>
                </a:solidFill>
              </a:rPr>
              <a:t>Outlook is the default browser for emailing through myLegion.  Outlook imposes several email restrictions, including sending limits, attachment size limits, and message delivery restrictions, which can impact your email communications.</a:t>
            </a:r>
          </a:p>
          <a:p>
            <a:pPr marL="0" marR="0" lvl="0" indent="0" defTabSz="457200" eaLnBrk="1" fontAlgn="auto" latinLnBrk="0" hangingPunct="1">
              <a:lnSpc>
                <a:spcPct val="117999"/>
              </a:lnSpc>
              <a:spcBef>
                <a:spcPts val="0"/>
              </a:spcBef>
              <a:spcAft>
                <a:spcPts val="0"/>
              </a:spcAft>
              <a:buClrTx/>
              <a:buSzTx/>
              <a:buFontTx/>
              <a:buNone/>
              <a:tabLst/>
              <a:defRPr/>
            </a:pPr>
            <a:endParaRPr lang="en-US" b="0" i="0" dirty="0"/>
          </a:p>
        </p:txBody>
      </p:sp>
    </p:spTree>
    <p:extLst>
      <p:ext uri="{BB962C8B-B14F-4D97-AF65-F5344CB8AC3E}">
        <p14:creationId xmlns:p14="http://schemas.microsoft.com/office/powerpoint/2010/main" val="7218867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dirty="0"/>
              <a:t>Notice the email addresses are in as a blind copy.  Recipients of the email cannot see who else received the message.</a:t>
            </a:r>
            <a:endParaRPr lang="en-US" b="0" i="0" dirty="0"/>
          </a:p>
        </p:txBody>
      </p:sp>
    </p:spTree>
    <p:extLst>
      <p:ext uri="{BB962C8B-B14F-4D97-AF65-F5344CB8AC3E}">
        <p14:creationId xmlns:p14="http://schemas.microsoft.com/office/powerpoint/2010/main" val="19417530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dirty="0"/>
              <a:t>Click on the email address of a single member and an email will open.  &lt;1&gt;</a:t>
            </a:r>
            <a:endParaRPr lang="en-US" b="0" i="0" dirty="0"/>
          </a:p>
        </p:txBody>
      </p:sp>
    </p:spTree>
    <p:extLst>
      <p:ext uri="{BB962C8B-B14F-4D97-AF65-F5344CB8AC3E}">
        <p14:creationId xmlns:p14="http://schemas.microsoft.com/office/powerpoint/2010/main" val="29631382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Master" Target="../slideMasters/slideMaster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Layouts/_rels/slideLayout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Master" Target="../slideMasters/slideMaster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Master" Target="../slideMasters/slideMaster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sz="3413"/>
            </a:lvl1pPr>
            <a:lvl2pPr>
              <a:defRPr sz="2844"/>
            </a:lvl2pPr>
            <a:lvl3pPr>
              <a:defRPr sz="2560"/>
            </a:lvl3pPr>
          </a:lstStyle>
          <a:p>
            <a:pPr lvl="0"/>
            <a:r>
              <a:rPr lang="en-US"/>
              <a:t>Click to edit Master text styles</a:t>
            </a:r>
          </a:p>
          <a:p>
            <a:pPr lvl="1"/>
            <a:r>
              <a:rPr lang="en-US"/>
              <a:t>Second level</a:t>
            </a:r>
          </a:p>
          <a:p>
            <a:pPr lvl="2"/>
            <a:r>
              <a:rPr lang="en-US"/>
              <a:t>Third level</a:t>
            </a:r>
          </a:p>
        </p:txBody>
      </p:sp>
      <p:sp>
        <p:nvSpPr>
          <p:cNvPr id="4" name="Date Placeholder 3"/>
          <p:cNvSpPr>
            <a:spLocks noGrp="1"/>
          </p:cNvSpPr>
          <p:nvPr>
            <p:ph type="dt" sz="half" idx="10"/>
          </p:nvPr>
        </p:nvSpPr>
        <p:spPr/>
        <p:txBody>
          <a:bodyPr/>
          <a:lstStyle/>
          <a:p>
            <a:fld id="{E4059634-5AA4-F94E-A8DB-69439DC0F0BA}" type="datetimeFigureOut">
              <a:rPr lang="en-US" smtClean="0"/>
              <a:t>7/13/2026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CAF9611-7A6F-B745-89CC-4FBE270A9568}" type="slidenum">
              <a:rPr lang="en-US" smtClean="0"/>
              <a:t>‹#›</a:t>
            </a:fld>
            <a:endParaRPr lang="en-US" dirty="0"/>
          </a:p>
        </p:txBody>
      </p:sp>
    </p:spTree>
    <p:extLst>
      <p:ext uri="{BB962C8B-B14F-4D97-AF65-F5344CB8AC3E}">
        <p14:creationId xmlns:p14="http://schemas.microsoft.com/office/powerpoint/2010/main" val="2592425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mart Art Slide 2">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0151A9-BF31-53A1-5A89-9E825B104D5D}"/>
              </a:ext>
            </a:extLst>
          </p:cNvPr>
          <p:cNvSpPr>
            <a:spLocks noGrp="1"/>
          </p:cNvSpPr>
          <p:nvPr>
            <p:ph type="body" idx="1"/>
          </p:nvPr>
        </p:nvSpPr>
        <p:spPr>
          <a:xfrm>
            <a:off x="1296150" y="1741629"/>
            <a:ext cx="14747962" cy="1171786"/>
          </a:xfrm>
        </p:spPr>
        <p:txBody>
          <a:bodyPr anchor="b">
            <a:normAutofit/>
          </a:bodyPr>
          <a:lstStyle>
            <a:lvl1pPr marL="0" indent="0" algn="ctr">
              <a:buNone/>
              <a:defRPr sz="4000" b="1" i="0">
                <a:solidFill>
                  <a:srgbClr val="D61F32"/>
                </a:solidFill>
                <a:latin typeface="Avenir Next Demi Bold" panose="020B0503020202020204" pitchFamily="34" charset="0"/>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Click to edit Master text styles</a:t>
            </a:r>
          </a:p>
        </p:txBody>
      </p:sp>
      <p:sp>
        <p:nvSpPr>
          <p:cNvPr id="12" name="Rectangle 11">
            <a:extLst>
              <a:ext uri="{FF2B5EF4-FFF2-40B4-BE49-F238E27FC236}">
                <a16:creationId xmlns:a16="http://schemas.microsoft.com/office/drawing/2014/main" id="{252306D7-5739-9DD9-D5FE-8D0909901CFA}"/>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rgbClr val="003A70"/>
              </a:solidFill>
              <a:latin typeface="Avenir Next" panose="020B0503020202020204" pitchFamily="34" charset="0"/>
            </a:endParaRPr>
          </a:p>
        </p:txBody>
      </p:sp>
      <p:sp>
        <p:nvSpPr>
          <p:cNvPr id="13" name="Text Placeholder 11">
            <a:extLst>
              <a:ext uri="{FF2B5EF4-FFF2-40B4-BE49-F238E27FC236}">
                <a16:creationId xmlns:a16="http://schemas.microsoft.com/office/drawing/2014/main" id="{0EE51CFD-FB22-7470-3305-519DED78BBBC}"/>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dirty="0"/>
              <a:t>SLIDE TITLE</a:t>
            </a:r>
          </a:p>
        </p:txBody>
      </p:sp>
      <p:graphicFrame>
        <p:nvGraphicFramePr>
          <p:cNvPr id="2" name="Diagram 1">
            <a:extLst>
              <a:ext uri="{FF2B5EF4-FFF2-40B4-BE49-F238E27FC236}">
                <a16:creationId xmlns:a16="http://schemas.microsoft.com/office/drawing/2014/main" id="{EDD9F1A0-890A-F62F-9E9B-4E4080586505}"/>
              </a:ext>
            </a:extLst>
          </p:cNvPr>
          <p:cNvGraphicFramePr/>
          <p:nvPr userDrawn="1">
            <p:extLst>
              <p:ext uri="{D42A27DB-BD31-4B8C-83A1-F6EECF244321}">
                <p14:modId xmlns:p14="http://schemas.microsoft.com/office/powerpoint/2010/main" val="654846674"/>
              </p:ext>
            </p:extLst>
          </p:nvPr>
        </p:nvGraphicFramePr>
        <p:xfrm>
          <a:off x="982049" y="3008242"/>
          <a:ext cx="15376164" cy="56586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25203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mart Art Slide 3">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52306D7-5739-9DD9-D5FE-8D0909901CFA}"/>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rgbClr val="003A70"/>
              </a:solidFill>
              <a:latin typeface="Avenir Next" panose="020B0503020202020204" pitchFamily="34" charset="0"/>
            </a:endParaRPr>
          </a:p>
        </p:txBody>
      </p:sp>
      <p:sp>
        <p:nvSpPr>
          <p:cNvPr id="13" name="Text Placeholder 11">
            <a:extLst>
              <a:ext uri="{FF2B5EF4-FFF2-40B4-BE49-F238E27FC236}">
                <a16:creationId xmlns:a16="http://schemas.microsoft.com/office/drawing/2014/main" id="{0EE51CFD-FB22-7470-3305-519DED78BBBC}"/>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dirty="0"/>
              <a:t>SLIDE TITLE</a:t>
            </a:r>
          </a:p>
        </p:txBody>
      </p:sp>
      <p:graphicFrame>
        <p:nvGraphicFramePr>
          <p:cNvPr id="2" name="Diagram 1">
            <a:extLst>
              <a:ext uri="{FF2B5EF4-FFF2-40B4-BE49-F238E27FC236}">
                <a16:creationId xmlns:a16="http://schemas.microsoft.com/office/drawing/2014/main" id="{EDD9F1A0-890A-F62F-9E9B-4E4080586505}"/>
              </a:ext>
            </a:extLst>
          </p:cNvPr>
          <p:cNvGraphicFramePr/>
          <p:nvPr userDrawn="1">
            <p:extLst>
              <p:ext uri="{D42A27DB-BD31-4B8C-83A1-F6EECF244321}">
                <p14:modId xmlns:p14="http://schemas.microsoft.com/office/powerpoint/2010/main" val="1872442493"/>
              </p:ext>
            </p:extLst>
          </p:nvPr>
        </p:nvGraphicFramePr>
        <p:xfrm>
          <a:off x="982049" y="2001078"/>
          <a:ext cx="15376164" cy="66658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6806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with BTO Mark">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0151A9-BF31-53A1-5A89-9E825B104D5D}"/>
              </a:ext>
            </a:extLst>
          </p:cNvPr>
          <p:cNvSpPr>
            <a:spLocks noGrp="1"/>
          </p:cNvSpPr>
          <p:nvPr>
            <p:ph type="body" idx="1"/>
          </p:nvPr>
        </p:nvSpPr>
        <p:spPr>
          <a:xfrm>
            <a:off x="1194403" y="1741629"/>
            <a:ext cx="8572449" cy="1171786"/>
          </a:xfrm>
        </p:spPr>
        <p:txBody>
          <a:bodyPr anchor="b">
            <a:normAutofit/>
          </a:bodyPr>
          <a:lstStyle>
            <a:lvl1pPr marL="0" indent="0">
              <a:buNone/>
              <a:defRPr sz="4000" b="1" i="0">
                <a:solidFill>
                  <a:srgbClr val="D61F32"/>
                </a:solidFill>
                <a:latin typeface="Avenir Next Demi Bold" panose="020B0503020202020204" pitchFamily="34" charset="0"/>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Click to edit Master text styles</a:t>
            </a:r>
          </a:p>
        </p:txBody>
      </p:sp>
      <p:sp>
        <p:nvSpPr>
          <p:cNvPr id="4" name="Content Placeholder 3">
            <a:extLst>
              <a:ext uri="{FF2B5EF4-FFF2-40B4-BE49-F238E27FC236}">
                <a16:creationId xmlns:a16="http://schemas.microsoft.com/office/drawing/2014/main" id="{6F76FFEC-F0E7-4319-B812-D02B4B83B3B5}"/>
              </a:ext>
            </a:extLst>
          </p:cNvPr>
          <p:cNvSpPr>
            <a:spLocks noGrp="1"/>
          </p:cNvSpPr>
          <p:nvPr>
            <p:ph sz="half" idx="2"/>
          </p:nvPr>
        </p:nvSpPr>
        <p:spPr>
          <a:xfrm>
            <a:off x="1194403" y="2913415"/>
            <a:ext cx="8572449" cy="5753507"/>
          </a:xfrm>
        </p:spPr>
        <p:txBody>
          <a:bodyPr/>
          <a:lstStyle>
            <a:lvl1pPr>
              <a:defRPr b="0" i="0">
                <a:latin typeface="Avenir Next" panose="020B0503020202020204" pitchFamily="34" charset="0"/>
              </a:defRPr>
            </a:lvl1pPr>
            <a:lvl2pPr>
              <a:defRPr b="0" i="0">
                <a:latin typeface="Avenir Next" panose="020B0503020202020204" pitchFamily="34" charset="0"/>
              </a:defRPr>
            </a:lvl2pPr>
            <a:lvl3pPr>
              <a:defRPr b="0" i="0">
                <a:latin typeface="Avenir Next" panose="020B0503020202020204" pitchFamily="34" charset="0"/>
              </a:defRPr>
            </a:lvl3pPr>
            <a:lvl4pPr>
              <a:defRPr b="0" i="0">
                <a:latin typeface="Avenir Next" panose="020B0503020202020204" pitchFamily="34" charset="0"/>
              </a:defRPr>
            </a:lvl4pPr>
            <a:lvl5pPr>
              <a:defRPr b="0" i="0">
                <a:latin typeface="Avenir Next" panose="020B05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Rectangle 11">
            <a:extLst>
              <a:ext uri="{FF2B5EF4-FFF2-40B4-BE49-F238E27FC236}">
                <a16:creationId xmlns:a16="http://schemas.microsoft.com/office/drawing/2014/main" id="{252306D7-5739-9DD9-D5FE-8D0909901CFA}"/>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rgbClr val="003A70"/>
              </a:solidFill>
              <a:latin typeface="Avenir Next" panose="020B0503020202020204" pitchFamily="34" charset="0"/>
            </a:endParaRPr>
          </a:p>
        </p:txBody>
      </p:sp>
      <p:sp>
        <p:nvSpPr>
          <p:cNvPr id="13" name="Text Placeholder 11">
            <a:extLst>
              <a:ext uri="{FF2B5EF4-FFF2-40B4-BE49-F238E27FC236}">
                <a16:creationId xmlns:a16="http://schemas.microsoft.com/office/drawing/2014/main" id="{0EE51CFD-FB22-7470-3305-519DED78BBBC}"/>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dirty="0"/>
              <a:t>SLIDE TITLE</a:t>
            </a:r>
          </a:p>
        </p:txBody>
      </p:sp>
      <p:pic>
        <p:nvPicPr>
          <p:cNvPr id="5" name="Picture 4" descr="A blue and red text on a black background&#10;&#10;Description automatically generated">
            <a:extLst>
              <a:ext uri="{FF2B5EF4-FFF2-40B4-BE49-F238E27FC236}">
                <a16:creationId xmlns:a16="http://schemas.microsoft.com/office/drawing/2014/main" id="{29F06526-7C15-61B0-2CA0-A27D5727753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54202" y="2133600"/>
            <a:ext cx="4000500" cy="6096000"/>
          </a:xfrm>
          <a:prstGeom prst="rect">
            <a:avLst/>
          </a:prstGeom>
        </p:spPr>
      </p:pic>
    </p:spTree>
    <p:extLst>
      <p:ext uri="{BB962C8B-B14F-4D97-AF65-F5344CB8AC3E}">
        <p14:creationId xmlns:p14="http://schemas.microsoft.com/office/powerpoint/2010/main" val="2925838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lide 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A346276-0CBB-E81D-9895-527B77901DA3}"/>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rgbClr val="003A70"/>
              </a:solidFill>
              <a:latin typeface="Avenir Next" panose="020B0503020202020204" pitchFamily="34" charset="0"/>
            </a:endParaRPr>
          </a:p>
        </p:txBody>
      </p:sp>
      <p:sp>
        <p:nvSpPr>
          <p:cNvPr id="7" name="Text Placeholder 11">
            <a:extLst>
              <a:ext uri="{FF2B5EF4-FFF2-40B4-BE49-F238E27FC236}">
                <a16:creationId xmlns:a16="http://schemas.microsoft.com/office/drawing/2014/main" id="{675B3F28-A3CE-ABA0-F76A-277803DB3EF6}"/>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dirty="0"/>
              <a:t>SLIDE TITLE</a:t>
            </a:r>
          </a:p>
        </p:txBody>
      </p:sp>
    </p:spTree>
    <p:extLst>
      <p:ext uri="{BB962C8B-B14F-4D97-AF65-F5344CB8AC3E}">
        <p14:creationId xmlns:p14="http://schemas.microsoft.com/office/powerpoint/2010/main" val="3368691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74296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with Backgroun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6A14D49-BE63-86EC-7390-E34468854C98}"/>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2" r="1" b="1"/>
          <a:stretch/>
        </p:blipFill>
        <p:spPr>
          <a:xfrm>
            <a:off x="20" y="1823"/>
            <a:ext cx="17340242" cy="9751777"/>
          </a:xfrm>
          <a:prstGeom prst="rect">
            <a:avLst/>
          </a:prstGeom>
        </p:spPr>
      </p:pic>
    </p:spTree>
    <p:extLst>
      <p:ext uri="{BB962C8B-B14F-4D97-AF65-F5344CB8AC3E}">
        <p14:creationId xmlns:p14="http://schemas.microsoft.com/office/powerpoint/2010/main" val="4265468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AL End Slide (Question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EE5055D-F9A9-3A1A-DF2D-1F4C6799E90F}"/>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2" r="1" b="1"/>
          <a:stretch/>
        </p:blipFill>
        <p:spPr>
          <a:xfrm>
            <a:off x="20" y="1823"/>
            <a:ext cx="17340242" cy="9751777"/>
          </a:xfrm>
          <a:prstGeom prst="rect">
            <a:avLst/>
          </a:prstGeom>
        </p:spPr>
      </p:pic>
      <p:sp>
        <p:nvSpPr>
          <p:cNvPr id="7" name="Rectangle 6">
            <a:extLst>
              <a:ext uri="{FF2B5EF4-FFF2-40B4-BE49-F238E27FC236}">
                <a16:creationId xmlns:a16="http://schemas.microsoft.com/office/drawing/2014/main" id="{67485162-E1A0-0AF5-98CE-1A24C94BFE42}"/>
              </a:ext>
            </a:extLst>
          </p:cNvPr>
          <p:cNvSpPr/>
          <p:nvPr userDrawn="1"/>
        </p:nvSpPr>
        <p:spPr>
          <a:xfrm rot="16200000">
            <a:off x="10752606" y="-67351"/>
            <a:ext cx="3392467" cy="9781139"/>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rgbClr val="003A70"/>
              </a:solidFill>
              <a:latin typeface="Avenir Next" panose="020B0503020202020204" pitchFamily="34" charset="0"/>
            </a:endParaRPr>
          </a:p>
        </p:txBody>
      </p:sp>
      <p:sp>
        <p:nvSpPr>
          <p:cNvPr id="8" name="TextBox 7">
            <a:extLst>
              <a:ext uri="{FF2B5EF4-FFF2-40B4-BE49-F238E27FC236}">
                <a16:creationId xmlns:a16="http://schemas.microsoft.com/office/drawing/2014/main" id="{F3D345B6-C3C1-2525-D44A-F97E52541701}"/>
              </a:ext>
            </a:extLst>
          </p:cNvPr>
          <p:cNvSpPr txBox="1"/>
          <p:nvPr userDrawn="1"/>
        </p:nvSpPr>
        <p:spPr>
          <a:xfrm>
            <a:off x="8232864" y="4504695"/>
            <a:ext cx="8255513" cy="775597"/>
          </a:xfrm>
          <a:prstGeom prst="rect">
            <a:avLst/>
          </a:prstGeom>
          <a:noFill/>
        </p:spPr>
        <p:txBody>
          <a:bodyPr wrap="square" lIns="91440" tIns="45720" rIns="91440" bIns="45720" rtlCol="0" anchor="t">
            <a:spAutoFit/>
          </a:bodyPr>
          <a:lstStyle/>
          <a:p>
            <a:pPr algn="l" defTabSz="1300460" hangingPunct="1">
              <a:lnSpc>
                <a:spcPct val="90000"/>
              </a:lnSpc>
              <a:spcAft>
                <a:spcPts val="853"/>
              </a:spcAft>
            </a:pPr>
            <a:r>
              <a:rPr lang="en-US" sz="4800" b="1" i="0" kern="1200" dirty="0">
                <a:solidFill>
                  <a:schemeClr val="bg1"/>
                </a:solidFill>
                <a:latin typeface="Avenir Next Demi Bold" panose="020B0503020202020204" pitchFamily="34" charset="0"/>
              </a:rPr>
              <a:t>QUESTIONS?</a:t>
            </a:r>
          </a:p>
        </p:txBody>
      </p:sp>
      <p:pic>
        <p:nvPicPr>
          <p:cNvPr id="10" name="Picture 9">
            <a:extLst>
              <a:ext uri="{FF2B5EF4-FFF2-40B4-BE49-F238E27FC236}">
                <a16:creationId xmlns:a16="http://schemas.microsoft.com/office/drawing/2014/main" id="{837BCCDF-DFC2-593A-4228-06752C21236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5934" y="3972736"/>
            <a:ext cx="5752618" cy="1568895"/>
          </a:xfrm>
          <a:prstGeom prst="rect">
            <a:avLst/>
          </a:prstGeom>
        </p:spPr>
      </p:pic>
    </p:spTree>
    <p:extLst>
      <p:ext uri="{BB962C8B-B14F-4D97-AF65-F5344CB8AC3E}">
        <p14:creationId xmlns:p14="http://schemas.microsoft.com/office/powerpoint/2010/main" val="4144923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TO End Slide (Question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EE5055D-F9A9-3A1A-DF2D-1F4C6799E90F}"/>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2" r="1" b="1"/>
          <a:stretch/>
        </p:blipFill>
        <p:spPr>
          <a:xfrm>
            <a:off x="20" y="1823"/>
            <a:ext cx="17340242" cy="9751777"/>
          </a:xfrm>
          <a:prstGeom prst="rect">
            <a:avLst/>
          </a:prstGeom>
        </p:spPr>
      </p:pic>
      <p:sp>
        <p:nvSpPr>
          <p:cNvPr id="7" name="Rectangle 6">
            <a:extLst>
              <a:ext uri="{FF2B5EF4-FFF2-40B4-BE49-F238E27FC236}">
                <a16:creationId xmlns:a16="http://schemas.microsoft.com/office/drawing/2014/main" id="{67485162-E1A0-0AF5-98CE-1A24C94BFE42}"/>
              </a:ext>
            </a:extLst>
          </p:cNvPr>
          <p:cNvSpPr/>
          <p:nvPr userDrawn="1"/>
        </p:nvSpPr>
        <p:spPr>
          <a:xfrm rot="16200000">
            <a:off x="10752606" y="-67351"/>
            <a:ext cx="3392467" cy="9781139"/>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rgbClr val="003A70"/>
              </a:solidFill>
              <a:latin typeface="Avenir Next" panose="020B0503020202020204" pitchFamily="34" charset="0"/>
            </a:endParaRPr>
          </a:p>
        </p:txBody>
      </p:sp>
      <p:sp>
        <p:nvSpPr>
          <p:cNvPr id="8" name="TextBox 7">
            <a:extLst>
              <a:ext uri="{FF2B5EF4-FFF2-40B4-BE49-F238E27FC236}">
                <a16:creationId xmlns:a16="http://schemas.microsoft.com/office/drawing/2014/main" id="{F3D345B6-C3C1-2525-D44A-F97E52541701}"/>
              </a:ext>
            </a:extLst>
          </p:cNvPr>
          <p:cNvSpPr txBox="1"/>
          <p:nvPr userDrawn="1"/>
        </p:nvSpPr>
        <p:spPr>
          <a:xfrm>
            <a:off x="8232864" y="4504695"/>
            <a:ext cx="8255513" cy="775597"/>
          </a:xfrm>
          <a:prstGeom prst="rect">
            <a:avLst/>
          </a:prstGeom>
          <a:noFill/>
        </p:spPr>
        <p:txBody>
          <a:bodyPr wrap="square" lIns="91440" tIns="45720" rIns="91440" bIns="45720" rtlCol="0" anchor="t">
            <a:spAutoFit/>
          </a:bodyPr>
          <a:lstStyle/>
          <a:p>
            <a:pPr algn="l" defTabSz="1300460" hangingPunct="1">
              <a:lnSpc>
                <a:spcPct val="90000"/>
              </a:lnSpc>
              <a:spcAft>
                <a:spcPts val="853"/>
              </a:spcAft>
            </a:pPr>
            <a:r>
              <a:rPr lang="en-US" sz="4800" b="1" i="0" kern="1200" dirty="0">
                <a:solidFill>
                  <a:schemeClr val="bg1"/>
                </a:solidFill>
                <a:latin typeface="Avenir Next Demi Bold" panose="020B0503020202020204" pitchFamily="34" charset="0"/>
              </a:rPr>
              <a:t>QUESTIONS?</a:t>
            </a:r>
          </a:p>
        </p:txBody>
      </p:sp>
      <p:pic>
        <p:nvPicPr>
          <p:cNvPr id="9" name="Picture 4">
            <a:extLst>
              <a:ext uri="{FF2B5EF4-FFF2-40B4-BE49-F238E27FC236}">
                <a16:creationId xmlns:a16="http://schemas.microsoft.com/office/drawing/2014/main" id="{C3790AAB-4981-BED4-05AC-F1BC4D02F96C}"/>
              </a:ext>
            </a:extLst>
          </p:cNvPr>
          <p:cNvPicPr>
            <a:picLocks noChangeAspect="1"/>
          </p:cNvPicPr>
          <p:nvPr userDrawn="1"/>
        </p:nvPicPr>
        <p:blipFill>
          <a:blip r:embed="rId3"/>
          <a:stretch>
            <a:fillRect/>
          </a:stretch>
        </p:blipFill>
        <p:spPr>
          <a:xfrm>
            <a:off x="1993850" y="1923899"/>
            <a:ext cx="3880477" cy="5905801"/>
          </a:xfrm>
          <a:prstGeom prst="rect">
            <a:avLst/>
          </a:prstGeom>
        </p:spPr>
      </p:pic>
    </p:spTree>
    <p:extLst>
      <p:ext uri="{BB962C8B-B14F-4D97-AF65-F5344CB8AC3E}">
        <p14:creationId xmlns:p14="http://schemas.microsoft.com/office/powerpoint/2010/main" val="809287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AL Presentation Title Slide">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4332A7E-CE9B-244D-C430-F445E93ABF15}"/>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2" r="1" b="1"/>
          <a:stretch/>
        </p:blipFill>
        <p:spPr>
          <a:xfrm>
            <a:off x="20" y="1823"/>
            <a:ext cx="17340242" cy="9751777"/>
          </a:xfrm>
          <a:prstGeom prst="rect">
            <a:avLst/>
          </a:prstGeom>
        </p:spPr>
      </p:pic>
      <p:sp>
        <p:nvSpPr>
          <p:cNvPr id="8" name="Rectangle 7">
            <a:extLst>
              <a:ext uri="{FF2B5EF4-FFF2-40B4-BE49-F238E27FC236}">
                <a16:creationId xmlns:a16="http://schemas.microsoft.com/office/drawing/2014/main" id="{38C240EF-8538-35CF-9010-1771CDB5F26E}"/>
              </a:ext>
            </a:extLst>
          </p:cNvPr>
          <p:cNvSpPr/>
          <p:nvPr userDrawn="1"/>
        </p:nvSpPr>
        <p:spPr>
          <a:xfrm rot="16200000">
            <a:off x="10335687" y="-45365"/>
            <a:ext cx="4226312" cy="9781139"/>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rgbClr val="003A70"/>
              </a:solidFill>
              <a:latin typeface="Avenir Next" panose="020B0503020202020204" pitchFamily="34" charset="0"/>
            </a:endParaRPr>
          </a:p>
        </p:txBody>
      </p:sp>
      <p:pic>
        <p:nvPicPr>
          <p:cNvPr id="9" name="Picture 8">
            <a:extLst>
              <a:ext uri="{FF2B5EF4-FFF2-40B4-BE49-F238E27FC236}">
                <a16:creationId xmlns:a16="http://schemas.microsoft.com/office/drawing/2014/main" id="{29402AB5-41D4-C274-052B-71A8668ED22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5934" y="3972736"/>
            <a:ext cx="5752618" cy="1568895"/>
          </a:xfrm>
          <a:prstGeom prst="rect">
            <a:avLst/>
          </a:prstGeom>
        </p:spPr>
      </p:pic>
      <p:sp>
        <p:nvSpPr>
          <p:cNvPr id="10" name="Text Placeholder 16">
            <a:extLst>
              <a:ext uri="{FF2B5EF4-FFF2-40B4-BE49-F238E27FC236}">
                <a16:creationId xmlns:a16="http://schemas.microsoft.com/office/drawing/2014/main" id="{37FECD0A-6221-1AC6-A5FA-CC9F423BCCC4}"/>
              </a:ext>
            </a:extLst>
          </p:cNvPr>
          <p:cNvSpPr>
            <a:spLocks noGrp="1"/>
          </p:cNvSpPr>
          <p:nvPr>
            <p:ph type="body" sz="quarter" idx="10" hasCustomPrompt="1"/>
          </p:nvPr>
        </p:nvSpPr>
        <p:spPr>
          <a:xfrm>
            <a:off x="8232775" y="3674661"/>
            <a:ext cx="7847013" cy="1309934"/>
          </a:xfrm>
        </p:spPr>
        <p:txBody>
          <a:bodyPr>
            <a:noAutofit/>
          </a:bodyPr>
          <a:lstStyle>
            <a:lvl1pPr marL="0" indent="0">
              <a:buNone/>
              <a:defRPr sz="4800" b="1" i="0">
                <a:solidFill>
                  <a:schemeClr val="bg1"/>
                </a:solidFill>
                <a:latin typeface="Avenir Next Demi Bold" panose="020B0503020202020204" pitchFamily="34" charset="0"/>
              </a:defRPr>
            </a:lvl1pPr>
            <a:lvl2pPr marL="650230" indent="0">
              <a:buNone/>
              <a:defRPr sz="4400" b="1" i="0">
                <a:solidFill>
                  <a:schemeClr val="bg1"/>
                </a:solidFill>
                <a:latin typeface="Avenir Next Demi Bold" panose="020B0503020202020204" pitchFamily="34" charset="0"/>
              </a:defRPr>
            </a:lvl2pPr>
            <a:lvl3pPr marL="1300460" indent="0">
              <a:buNone/>
              <a:defRPr sz="4000" b="1" i="0">
                <a:solidFill>
                  <a:schemeClr val="bg1"/>
                </a:solidFill>
                <a:latin typeface="Avenir Next Demi Bold" panose="020B0503020202020204" pitchFamily="34" charset="0"/>
              </a:defRPr>
            </a:lvl3pPr>
            <a:lvl4pPr marL="1950689" indent="0">
              <a:buNone/>
              <a:defRPr sz="3600" b="1" i="0">
                <a:solidFill>
                  <a:schemeClr val="bg1"/>
                </a:solidFill>
                <a:latin typeface="Avenir Next Demi Bold" panose="020B0503020202020204" pitchFamily="34" charset="0"/>
              </a:defRPr>
            </a:lvl4pPr>
            <a:lvl5pPr marL="2600919" indent="0">
              <a:buNone/>
              <a:defRPr sz="3600" b="1" i="0">
                <a:solidFill>
                  <a:schemeClr val="bg1"/>
                </a:solidFill>
                <a:latin typeface="Avenir Next Demi Bold" panose="020B0503020202020204" pitchFamily="34" charset="0"/>
              </a:defRPr>
            </a:lvl5pPr>
          </a:lstStyle>
          <a:p>
            <a:pPr lvl="0"/>
            <a:r>
              <a:rPr lang="en-US" dirty="0"/>
              <a:t>TITLE OF PRESENTATION</a:t>
            </a:r>
          </a:p>
        </p:txBody>
      </p:sp>
      <p:sp>
        <p:nvSpPr>
          <p:cNvPr id="11" name="Subtitle 2">
            <a:extLst>
              <a:ext uri="{FF2B5EF4-FFF2-40B4-BE49-F238E27FC236}">
                <a16:creationId xmlns:a16="http://schemas.microsoft.com/office/drawing/2014/main" id="{94AC1A4B-EEAC-4EFB-B34C-D1F011532F7B}"/>
              </a:ext>
            </a:extLst>
          </p:cNvPr>
          <p:cNvSpPr>
            <a:spLocks noGrp="1"/>
          </p:cNvSpPr>
          <p:nvPr>
            <p:ph type="subTitle" idx="1" hasCustomPrompt="1"/>
          </p:nvPr>
        </p:nvSpPr>
        <p:spPr>
          <a:xfrm>
            <a:off x="8232775" y="5217246"/>
            <a:ext cx="7847013" cy="987970"/>
          </a:xfrm>
        </p:spPr>
        <p:txBody>
          <a:bodyPr>
            <a:noAutofit/>
          </a:bodyPr>
          <a:lstStyle>
            <a:lvl1pPr marL="0" indent="0" algn="l">
              <a:lnSpc>
                <a:spcPct val="100000"/>
              </a:lnSpc>
              <a:spcBef>
                <a:spcPts val="0"/>
              </a:spcBef>
              <a:buNone/>
              <a:defRPr sz="3200" b="0" i="0">
                <a:solidFill>
                  <a:schemeClr val="bg1"/>
                </a:solidFill>
                <a:latin typeface="Avenir Next" panose="020B0503020202020204" pitchFamily="34" charset="0"/>
              </a:defRPr>
            </a:lvl1pPr>
            <a:lvl2pPr marL="650230" indent="0" algn="ctr">
              <a:buNone/>
              <a:defRPr sz="2844"/>
            </a:lvl2pPr>
            <a:lvl3pPr marL="1300460" indent="0" algn="ctr">
              <a:buNone/>
              <a:defRPr sz="2560"/>
            </a:lvl3pPr>
            <a:lvl4pPr marL="1950690" indent="0" algn="ctr">
              <a:buNone/>
              <a:defRPr sz="2276"/>
            </a:lvl4pPr>
            <a:lvl5pPr marL="2600919" indent="0" algn="ctr">
              <a:buNone/>
              <a:defRPr sz="2276"/>
            </a:lvl5pPr>
            <a:lvl6pPr marL="3251149" indent="0" algn="ctr">
              <a:buNone/>
              <a:defRPr sz="2276"/>
            </a:lvl6pPr>
            <a:lvl7pPr marL="3901379" indent="0" algn="ctr">
              <a:buNone/>
              <a:defRPr sz="2276"/>
            </a:lvl7pPr>
            <a:lvl8pPr marL="4551609" indent="0" algn="ctr">
              <a:buNone/>
              <a:defRPr sz="2276"/>
            </a:lvl8pPr>
            <a:lvl9pPr marL="5201839" indent="0" algn="ctr">
              <a:buNone/>
              <a:defRPr sz="2276"/>
            </a:lvl9pPr>
          </a:lstStyle>
          <a:p>
            <a:r>
              <a:rPr lang="en-US" dirty="0"/>
              <a:t>SUBTITLE OF PRESENTATION</a:t>
            </a:r>
          </a:p>
          <a:p>
            <a:r>
              <a:rPr lang="en-US" dirty="0"/>
              <a:t>Presenter Name, Title</a:t>
            </a:r>
          </a:p>
        </p:txBody>
      </p:sp>
    </p:spTree>
    <p:extLst>
      <p:ext uri="{BB962C8B-B14F-4D97-AF65-F5344CB8AC3E}">
        <p14:creationId xmlns:p14="http://schemas.microsoft.com/office/powerpoint/2010/main" val="3813953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TO Presentation Title Slide">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4332A7E-CE9B-244D-C430-F445E93ABF15}"/>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2" r="1" b="1"/>
          <a:stretch/>
        </p:blipFill>
        <p:spPr>
          <a:xfrm>
            <a:off x="20" y="1823"/>
            <a:ext cx="17340242" cy="9751777"/>
          </a:xfrm>
          <a:prstGeom prst="rect">
            <a:avLst/>
          </a:prstGeom>
        </p:spPr>
      </p:pic>
      <p:sp>
        <p:nvSpPr>
          <p:cNvPr id="8" name="Rectangle 7">
            <a:extLst>
              <a:ext uri="{FF2B5EF4-FFF2-40B4-BE49-F238E27FC236}">
                <a16:creationId xmlns:a16="http://schemas.microsoft.com/office/drawing/2014/main" id="{38C240EF-8538-35CF-9010-1771CDB5F26E}"/>
              </a:ext>
            </a:extLst>
          </p:cNvPr>
          <p:cNvSpPr/>
          <p:nvPr userDrawn="1"/>
        </p:nvSpPr>
        <p:spPr>
          <a:xfrm rot="16200000">
            <a:off x="10335687" y="-45365"/>
            <a:ext cx="4226312" cy="9781139"/>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rgbClr val="003A70"/>
              </a:solidFill>
              <a:latin typeface="Avenir Next" panose="020B0503020202020204" pitchFamily="34" charset="0"/>
            </a:endParaRPr>
          </a:p>
        </p:txBody>
      </p:sp>
      <p:sp>
        <p:nvSpPr>
          <p:cNvPr id="10" name="Text Placeholder 16">
            <a:extLst>
              <a:ext uri="{FF2B5EF4-FFF2-40B4-BE49-F238E27FC236}">
                <a16:creationId xmlns:a16="http://schemas.microsoft.com/office/drawing/2014/main" id="{37FECD0A-6221-1AC6-A5FA-CC9F423BCCC4}"/>
              </a:ext>
            </a:extLst>
          </p:cNvPr>
          <p:cNvSpPr>
            <a:spLocks noGrp="1"/>
          </p:cNvSpPr>
          <p:nvPr>
            <p:ph type="body" sz="quarter" idx="10" hasCustomPrompt="1"/>
          </p:nvPr>
        </p:nvSpPr>
        <p:spPr>
          <a:xfrm>
            <a:off x="8232775" y="3674661"/>
            <a:ext cx="7847013" cy="1309934"/>
          </a:xfrm>
        </p:spPr>
        <p:txBody>
          <a:bodyPr>
            <a:noAutofit/>
          </a:bodyPr>
          <a:lstStyle>
            <a:lvl1pPr marL="0" indent="0">
              <a:buNone/>
              <a:defRPr sz="4800" b="1" i="0">
                <a:solidFill>
                  <a:schemeClr val="bg1"/>
                </a:solidFill>
                <a:latin typeface="Avenir Next Demi Bold" panose="020B0503020202020204" pitchFamily="34" charset="0"/>
              </a:defRPr>
            </a:lvl1pPr>
            <a:lvl2pPr marL="650230" indent="0">
              <a:buNone/>
              <a:defRPr sz="4400" b="1" i="0">
                <a:solidFill>
                  <a:schemeClr val="bg1"/>
                </a:solidFill>
                <a:latin typeface="Avenir Next Demi Bold" panose="020B0503020202020204" pitchFamily="34" charset="0"/>
              </a:defRPr>
            </a:lvl2pPr>
            <a:lvl3pPr marL="1300460" indent="0">
              <a:buNone/>
              <a:defRPr sz="4000" b="1" i="0">
                <a:solidFill>
                  <a:schemeClr val="bg1"/>
                </a:solidFill>
                <a:latin typeface="Avenir Next Demi Bold" panose="020B0503020202020204" pitchFamily="34" charset="0"/>
              </a:defRPr>
            </a:lvl3pPr>
            <a:lvl4pPr marL="1950689" indent="0">
              <a:buNone/>
              <a:defRPr sz="3600" b="1" i="0">
                <a:solidFill>
                  <a:schemeClr val="bg1"/>
                </a:solidFill>
                <a:latin typeface="Avenir Next Demi Bold" panose="020B0503020202020204" pitchFamily="34" charset="0"/>
              </a:defRPr>
            </a:lvl4pPr>
            <a:lvl5pPr marL="2600919" indent="0">
              <a:buNone/>
              <a:defRPr sz="3600" b="1" i="0">
                <a:solidFill>
                  <a:schemeClr val="bg1"/>
                </a:solidFill>
                <a:latin typeface="Avenir Next Demi Bold" panose="020B0503020202020204" pitchFamily="34" charset="0"/>
              </a:defRPr>
            </a:lvl5pPr>
          </a:lstStyle>
          <a:p>
            <a:pPr lvl="0"/>
            <a:r>
              <a:rPr lang="en-US" dirty="0"/>
              <a:t>TITLE OF PRESENTATION</a:t>
            </a:r>
          </a:p>
        </p:txBody>
      </p:sp>
      <p:sp>
        <p:nvSpPr>
          <p:cNvPr id="11" name="Subtitle 2">
            <a:extLst>
              <a:ext uri="{FF2B5EF4-FFF2-40B4-BE49-F238E27FC236}">
                <a16:creationId xmlns:a16="http://schemas.microsoft.com/office/drawing/2014/main" id="{94AC1A4B-EEAC-4EFB-B34C-D1F011532F7B}"/>
              </a:ext>
            </a:extLst>
          </p:cNvPr>
          <p:cNvSpPr>
            <a:spLocks noGrp="1"/>
          </p:cNvSpPr>
          <p:nvPr>
            <p:ph type="subTitle" idx="1" hasCustomPrompt="1"/>
          </p:nvPr>
        </p:nvSpPr>
        <p:spPr>
          <a:xfrm>
            <a:off x="8232775" y="5217246"/>
            <a:ext cx="7847013" cy="987970"/>
          </a:xfrm>
        </p:spPr>
        <p:txBody>
          <a:bodyPr>
            <a:noAutofit/>
          </a:bodyPr>
          <a:lstStyle>
            <a:lvl1pPr marL="0" indent="0" algn="l">
              <a:lnSpc>
                <a:spcPct val="100000"/>
              </a:lnSpc>
              <a:spcBef>
                <a:spcPts val="0"/>
              </a:spcBef>
              <a:buNone/>
              <a:defRPr sz="3200" b="0" i="0">
                <a:solidFill>
                  <a:schemeClr val="bg1"/>
                </a:solidFill>
                <a:latin typeface="Avenir Next" panose="020B0503020202020204" pitchFamily="34" charset="0"/>
              </a:defRPr>
            </a:lvl1pPr>
            <a:lvl2pPr marL="650230" indent="0" algn="ctr">
              <a:buNone/>
              <a:defRPr sz="2844"/>
            </a:lvl2pPr>
            <a:lvl3pPr marL="1300460" indent="0" algn="ctr">
              <a:buNone/>
              <a:defRPr sz="2560"/>
            </a:lvl3pPr>
            <a:lvl4pPr marL="1950690" indent="0" algn="ctr">
              <a:buNone/>
              <a:defRPr sz="2276"/>
            </a:lvl4pPr>
            <a:lvl5pPr marL="2600919" indent="0" algn="ctr">
              <a:buNone/>
              <a:defRPr sz="2276"/>
            </a:lvl5pPr>
            <a:lvl6pPr marL="3251149" indent="0" algn="ctr">
              <a:buNone/>
              <a:defRPr sz="2276"/>
            </a:lvl6pPr>
            <a:lvl7pPr marL="3901379" indent="0" algn="ctr">
              <a:buNone/>
              <a:defRPr sz="2276"/>
            </a:lvl7pPr>
            <a:lvl8pPr marL="4551609" indent="0" algn="ctr">
              <a:buNone/>
              <a:defRPr sz="2276"/>
            </a:lvl8pPr>
            <a:lvl9pPr marL="5201839" indent="0" algn="ctr">
              <a:buNone/>
              <a:defRPr sz="2276"/>
            </a:lvl9pPr>
          </a:lstStyle>
          <a:p>
            <a:r>
              <a:rPr lang="en-US" dirty="0"/>
              <a:t>SUBTITLE OF PRESENTATION</a:t>
            </a:r>
          </a:p>
          <a:p>
            <a:r>
              <a:rPr lang="en-US" dirty="0"/>
              <a:t>Presenter Name, Title</a:t>
            </a:r>
          </a:p>
        </p:txBody>
      </p:sp>
      <p:pic>
        <p:nvPicPr>
          <p:cNvPr id="2" name="Picture 1" descr="A blue and red text on a black background&#10;&#10;Description automatically generated">
            <a:extLst>
              <a:ext uri="{FF2B5EF4-FFF2-40B4-BE49-F238E27FC236}">
                <a16:creationId xmlns:a16="http://schemas.microsoft.com/office/drawing/2014/main" id="{0919302F-8EE3-D12E-06D3-2CA565C1EBB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78897" y="1828800"/>
            <a:ext cx="4000500" cy="6096000"/>
          </a:xfrm>
          <a:prstGeom prst="rect">
            <a:avLst/>
          </a:prstGeom>
        </p:spPr>
      </p:pic>
    </p:spTree>
    <p:extLst>
      <p:ext uri="{BB962C8B-B14F-4D97-AF65-F5344CB8AC3E}">
        <p14:creationId xmlns:p14="http://schemas.microsoft.com/office/powerpoint/2010/main" val="3128090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Table of Conten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A8FCA8-1544-8C0A-516E-A5127A03535E}"/>
              </a:ext>
            </a:extLst>
          </p:cNvPr>
          <p:cNvSpPr>
            <a:spLocks noGrp="1"/>
          </p:cNvSpPr>
          <p:nvPr>
            <p:ph idx="1"/>
          </p:nvPr>
        </p:nvSpPr>
        <p:spPr>
          <a:xfrm>
            <a:off x="1192143" y="1828800"/>
            <a:ext cx="14955977" cy="6956214"/>
          </a:xfrm>
        </p:spPr>
        <p:txBody>
          <a:bodyPr/>
          <a:lstStyle>
            <a:lvl1pPr marL="0" indent="0">
              <a:buNone/>
              <a:defRPr b="0" i="0">
                <a:latin typeface="Avenir Next" panose="020B0503020202020204" pitchFamily="34" charset="0"/>
              </a:defRPr>
            </a:lvl1pPr>
            <a:lvl2pPr marL="650230" indent="0">
              <a:buNone/>
              <a:defRPr b="0" i="0">
                <a:latin typeface="Avenir Next" panose="020B0503020202020204" pitchFamily="34" charset="0"/>
              </a:defRPr>
            </a:lvl2pPr>
            <a:lvl3pPr marL="1300460" indent="0">
              <a:buNone/>
              <a:defRPr b="0" i="0">
                <a:latin typeface="Avenir Next" panose="020B0503020202020204" pitchFamily="34" charset="0"/>
              </a:defRPr>
            </a:lvl3pPr>
            <a:lvl4pPr marL="1950689" indent="0">
              <a:buNone/>
              <a:defRPr b="0" i="0">
                <a:latin typeface="Avenir Next" panose="020B0503020202020204" pitchFamily="34" charset="0"/>
              </a:defRPr>
            </a:lvl4pPr>
            <a:lvl5pPr marL="2600919" indent="0">
              <a:buNone/>
              <a:defRPr b="0" i="0">
                <a:latin typeface="Avenir Next" panose="020B05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Rectangle 8">
            <a:extLst>
              <a:ext uri="{FF2B5EF4-FFF2-40B4-BE49-F238E27FC236}">
                <a16:creationId xmlns:a16="http://schemas.microsoft.com/office/drawing/2014/main" id="{A1EAB754-D9B5-2C7D-BBBF-4F688B9EAFC6}"/>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rgbClr val="003A70"/>
              </a:solidFill>
              <a:latin typeface="Avenir Next" panose="020B0503020202020204" pitchFamily="34" charset="0"/>
            </a:endParaRPr>
          </a:p>
        </p:txBody>
      </p:sp>
      <p:sp>
        <p:nvSpPr>
          <p:cNvPr id="12" name="Text Placeholder 11">
            <a:extLst>
              <a:ext uri="{FF2B5EF4-FFF2-40B4-BE49-F238E27FC236}">
                <a16:creationId xmlns:a16="http://schemas.microsoft.com/office/drawing/2014/main" id="{A5BC9E12-564F-6B74-1A29-433EB7B2490C}"/>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dirty="0"/>
              <a:t>AGENDA/TOC</a:t>
            </a:r>
          </a:p>
        </p:txBody>
      </p:sp>
    </p:spTree>
    <p:extLst>
      <p:ext uri="{BB962C8B-B14F-4D97-AF65-F5344CB8AC3E}">
        <p14:creationId xmlns:p14="http://schemas.microsoft.com/office/powerpoint/2010/main" val="2478329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AL Subject 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0591AC0-3560-0A9F-3C31-1DF40E632936}"/>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2" r="1" b="1"/>
          <a:stretch/>
        </p:blipFill>
        <p:spPr>
          <a:xfrm>
            <a:off x="20" y="1823"/>
            <a:ext cx="17340242" cy="9751777"/>
          </a:xfrm>
          <a:prstGeom prst="rect">
            <a:avLst/>
          </a:prstGeom>
        </p:spPr>
      </p:pic>
      <p:sp>
        <p:nvSpPr>
          <p:cNvPr id="8" name="Rectangle 7">
            <a:extLst>
              <a:ext uri="{FF2B5EF4-FFF2-40B4-BE49-F238E27FC236}">
                <a16:creationId xmlns:a16="http://schemas.microsoft.com/office/drawing/2014/main" id="{5AA4298A-C4A7-CF90-A517-CBFDB880BCE1}"/>
              </a:ext>
            </a:extLst>
          </p:cNvPr>
          <p:cNvSpPr/>
          <p:nvPr userDrawn="1"/>
        </p:nvSpPr>
        <p:spPr>
          <a:xfrm rot="16200000">
            <a:off x="10699556" y="39238"/>
            <a:ext cx="3498575" cy="9781139"/>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rgbClr val="003A70"/>
              </a:solidFill>
              <a:latin typeface="Avenir Next" panose="020B0503020202020204" pitchFamily="34" charset="0"/>
            </a:endParaRPr>
          </a:p>
        </p:txBody>
      </p:sp>
      <p:pic>
        <p:nvPicPr>
          <p:cNvPr id="9" name="Picture 8">
            <a:extLst>
              <a:ext uri="{FF2B5EF4-FFF2-40B4-BE49-F238E27FC236}">
                <a16:creationId xmlns:a16="http://schemas.microsoft.com/office/drawing/2014/main" id="{93C8E4BA-44FF-B4F9-8DF5-91B2735071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5934" y="3972736"/>
            <a:ext cx="5752618" cy="1568895"/>
          </a:xfrm>
          <a:prstGeom prst="rect">
            <a:avLst/>
          </a:prstGeom>
        </p:spPr>
      </p:pic>
      <p:sp>
        <p:nvSpPr>
          <p:cNvPr id="10" name="Text Placeholder 16">
            <a:extLst>
              <a:ext uri="{FF2B5EF4-FFF2-40B4-BE49-F238E27FC236}">
                <a16:creationId xmlns:a16="http://schemas.microsoft.com/office/drawing/2014/main" id="{5AD2D3D2-0D70-8492-8CEF-88EC6EDDA4B7}"/>
              </a:ext>
            </a:extLst>
          </p:cNvPr>
          <p:cNvSpPr>
            <a:spLocks noGrp="1"/>
          </p:cNvSpPr>
          <p:nvPr>
            <p:ph type="body" sz="quarter" idx="10" hasCustomPrompt="1"/>
          </p:nvPr>
        </p:nvSpPr>
        <p:spPr>
          <a:xfrm>
            <a:off x="8232775" y="3869635"/>
            <a:ext cx="7847013" cy="1114960"/>
          </a:xfrm>
        </p:spPr>
        <p:txBody>
          <a:bodyPr>
            <a:noAutofit/>
          </a:bodyPr>
          <a:lstStyle>
            <a:lvl1pPr marL="0" indent="0">
              <a:buNone/>
              <a:defRPr sz="4800" b="1" i="0">
                <a:solidFill>
                  <a:schemeClr val="bg1"/>
                </a:solidFill>
                <a:latin typeface="Avenir Next Demi Bold" panose="020B0503020202020204" pitchFamily="34" charset="0"/>
              </a:defRPr>
            </a:lvl1pPr>
            <a:lvl2pPr marL="650230" indent="0">
              <a:buNone/>
              <a:defRPr sz="4400" b="1" i="0">
                <a:solidFill>
                  <a:schemeClr val="bg1"/>
                </a:solidFill>
                <a:latin typeface="Avenir Next Demi Bold" panose="020B0503020202020204" pitchFamily="34" charset="0"/>
              </a:defRPr>
            </a:lvl2pPr>
            <a:lvl3pPr marL="1300460" indent="0">
              <a:buNone/>
              <a:defRPr sz="4000" b="1" i="0">
                <a:solidFill>
                  <a:schemeClr val="bg1"/>
                </a:solidFill>
                <a:latin typeface="Avenir Next Demi Bold" panose="020B0503020202020204" pitchFamily="34" charset="0"/>
              </a:defRPr>
            </a:lvl3pPr>
            <a:lvl4pPr marL="1950689" indent="0">
              <a:buNone/>
              <a:defRPr sz="3600" b="1" i="0">
                <a:solidFill>
                  <a:schemeClr val="bg1"/>
                </a:solidFill>
                <a:latin typeface="Avenir Next Demi Bold" panose="020B0503020202020204" pitchFamily="34" charset="0"/>
              </a:defRPr>
            </a:lvl4pPr>
            <a:lvl5pPr marL="2600919" indent="0">
              <a:buNone/>
              <a:defRPr sz="3600" b="1" i="0">
                <a:solidFill>
                  <a:schemeClr val="bg1"/>
                </a:solidFill>
                <a:latin typeface="Avenir Next Demi Bold" panose="020B0503020202020204" pitchFamily="34" charset="0"/>
              </a:defRPr>
            </a:lvl5pPr>
          </a:lstStyle>
          <a:p>
            <a:pPr lvl="0"/>
            <a:r>
              <a:rPr lang="en-US" dirty="0"/>
              <a:t>SUBJECT TITLE</a:t>
            </a:r>
          </a:p>
        </p:txBody>
      </p:sp>
      <p:sp>
        <p:nvSpPr>
          <p:cNvPr id="11" name="Subtitle 2">
            <a:extLst>
              <a:ext uri="{FF2B5EF4-FFF2-40B4-BE49-F238E27FC236}">
                <a16:creationId xmlns:a16="http://schemas.microsoft.com/office/drawing/2014/main" id="{3ABF5345-1934-56F7-6A1E-C7822AA4951C}"/>
              </a:ext>
            </a:extLst>
          </p:cNvPr>
          <p:cNvSpPr>
            <a:spLocks noGrp="1"/>
          </p:cNvSpPr>
          <p:nvPr>
            <p:ph type="subTitle" idx="1" hasCustomPrompt="1"/>
          </p:nvPr>
        </p:nvSpPr>
        <p:spPr>
          <a:xfrm>
            <a:off x="8232775" y="5217246"/>
            <a:ext cx="7847013" cy="987970"/>
          </a:xfrm>
        </p:spPr>
        <p:txBody>
          <a:bodyPr>
            <a:noAutofit/>
          </a:bodyPr>
          <a:lstStyle>
            <a:lvl1pPr marL="0" indent="0" algn="l">
              <a:lnSpc>
                <a:spcPct val="100000"/>
              </a:lnSpc>
              <a:spcBef>
                <a:spcPts val="0"/>
              </a:spcBef>
              <a:buNone/>
              <a:defRPr sz="3200" b="0" i="0">
                <a:solidFill>
                  <a:schemeClr val="bg1"/>
                </a:solidFill>
                <a:latin typeface="Avenir Next" panose="020B0503020202020204" pitchFamily="34" charset="0"/>
              </a:defRPr>
            </a:lvl1pPr>
            <a:lvl2pPr marL="650230" indent="0" algn="ctr">
              <a:buNone/>
              <a:defRPr sz="2844"/>
            </a:lvl2pPr>
            <a:lvl3pPr marL="1300460" indent="0" algn="ctr">
              <a:buNone/>
              <a:defRPr sz="2560"/>
            </a:lvl3pPr>
            <a:lvl4pPr marL="1950690" indent="0" algn="ctr">
              <a:buNone/>
              <a:defRPr sz="2276"/>
            </a:lvl4pPr>
            <a:lvl5pPr marL="2600919" indent="0" algn="ctr">
              <a:buNone/>
              <a:defRPr sz="2276"/>
            </a:lvl5pPr>
            <a:lvl6pPr marL="3251149" indent="0" algn="ctr">
              <a:buNone/>
              <a:defRPr sz="2276"/>
            </a:lvl6pPr>
            <a:lvl7pPr marL="3901379" indent="0" algn="ctr">
              <a:buNone/>
              <a:defRPr sz="2276"/>
            </a:lvl7pPr>
            <a:lvl8pPr marL="4551609" indent="0" algn="ctr">
              <a:buNone/>
              <a:defRPr sz="2276"/>
            </a:lvl8pPr>
            <a:lvl9pPr marL="5201839" indent="0" algn="ctr">
              <a:buNone/>
              <a:defRPr sz="2276"/>
            </a:lvl9pPr>
          </a:lstStyle>
          <a:p>
            <a:r>
              <a:rPr lang="en-US" dirty="0"/>
              <a:t>SUBTITLE TEXT</a:t>
            </a:r>
          </a:p>
        </p:txBody>
      </p:sp>
    </p:spTree>
    <p:extLst>
      <p:ext uri="{BB962C8B-B14F-4D97-AF65-F5344CB8AC3E}">
        <p14:creationId xmlns:p14="http://schemas.microsoft.com/office/powerpoint/2010/main" val="255660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TO Subject 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0591AC0-3560-0A9F-3C31-1DF40E632936}"/>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2" r="1" b="1"/>
          <a:stretch/>
        </p:blipFill>
        <p:spPr>
          <a:xfrm>
            <a:off x="20" y="1823"/>
            <a:ext cx="17340242" cy="9751777"/>
          </a:xfrm>
          <a:prstGeom prst="rect">
            <a:avLst/>
          </a:prstGeom>
        </p:spPr>
      </p:pic>
      <p:sp>
        <p:nvSpPr>
          <p:cNvPr id="8" name="Rectangle 7">
            <a:extLst>
              <a:ext uri="{FF2B5EF4-FFF2-40B4-BE49-F238E27FC236}">
                <a16:creationId xmlns:a16="http://schemas.microsoft.com/office/drawing/2014/main" id="{5AA4298A-C4A7-CF90-A517-CBFDB880BCE1}"/>
              </a:ext>
            </a:extLst>
          </p:cNvPr>
          <p:cNvSpPr/>
          <p:nvPr userDrawn="1"/>
        </p:nvSpPr>
        <p:spPr>
          <a:xfrm rot="16200000">
            <a:off x="10699556" y="39238"/>
            <a:ext cx="3498575" cy="9781139"/>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rgbClr val="003A70"/>
              </a:solidFill>
              <a:latin typeface="Avenir Next" panose="020B0503020202020204" pitchFamily="34" charset="0"/>
            </a:endParaRPr>
          </a:p>
        </p:txBody>
      </p:sp>
      <p:sp>
        <p:nvSpPr>
          <p:cNvPr id="10" name="Text Placeholder 16">
            <a:extLst>
              <a:ext uri="{FF2B5EF4-FFF2-40B4-BE49-F238E27FC236}">
                <a16:creationId xmlns:a16="http://schemas.microsoft.com/office/drawing/2014/main" id="{5AD2D3D2-0D70-8492-8CEF-88EC6EDDA4B7}"/>
              </a:ext>
            </a:extLst>
          </p:cNvPr>
          <p:cNvSpPr>
            <a:spLocks noGrp="1"/>
          </p:cNvSpPr>
          <p:nvPr>
            <p:ph type="body" sz="quarter" idx="10" hasCustomPrompt="1"/>
          </p:nvPr>
        </p:nvSpPr>
        <p:spPr>
          <a:xfrm>
            <a:off x="8232775" y="3869635"/>
            <a:ext cx="7847013" cy="1114960"/>
          </a:xfrm>
        </p:spPr>
        <p:txBody>
          <a:bodyPr>
            <a:noAutofit/>
          </a:bodyPr>
          <a:lstStyle>
            <a:lvl1pPr marL="0" indent="0">
              <a:buNone/>
              <a:defRPr sz="4800" b="1" i="0">
                <a:solidFill>
                  <a:schemeClr val="bg1"/>
                </a:solidFill>
                <a:latin typeface="Avenir Next Demi Bold" panose="020B0503020202020204" pitchFamily="34" charset="0"/>
              </a:defRPr>
            </a:lvl1pPr>
            <a:lvl2pPr marL="650230" indent="0">
              <a:buNone/>
              <a:defRPr sz="4400" b="1" i="0">
                <a:solidFill>
                  <a:schemeClr val="bg1"/>
                </a:solidFill>
                <a:latin typeface="Avenir Next Demi Bold" panose="020B0503020202020204" pitchFamily="34" charset="0"/>
              </a:defRPr>
            </a:lvl2pPr>
            <a:lvl3pPr marL="1300460" indent="0">
              <a:buNone/>
              <a:defRPr sz="4000" b="1" i="0">
                <a:solidFill>
                  <a:schemeClr val="bg1"/>
                </a:solidFill>
                <a:latin typeface="Avenir Next Demi Bold" panose="020B0503020202020204" pitchFamily="34" charset="0"/>
              </a:defRPr>
            </a:lvl3pPr>
            <a:lvl4pPr marL="1950689" indent="0">
              <a:buNone/>
              <a:defRPr sz="3600" b="1" i="0">
                <a:solidFill>
                  <a:schemeClr val="bg1"/>
                </a:solidFill>
                <a:latin typeface="Avenir Next Demi Bold" panose="020B0503020202020204" pitchFamily="34" charset="0"/>
              </a:defRPr>
            </a:lvl4pPr>
            <a:lvl5pPr marL="2600919" indent="0">
              <a:buNone/>
              <a:defRPr sz="3600" b="1" i="0">
                <a:solidFill>
                  <a:schemeClr val="bg1"/>
                </a:solidFill>
                <a:latin typeface="Avenir Next Demi Bold" panose="020B0503020202020204" pitchFamily="34" charset="0"/>
              </a:defRPr>
            </a:lvl5pPr>
          </a:lstStyle>
          <a:p>
            <a:pPr lvl="0"/>
            <a:r>
              <a:rPr lang="en-US" dirty="0"/>
              <a:t>SUBJECT TITLE</a:t>
            </a:r>
          </a:p>
        </p:txBody>
      </p:sp>
      <p:sp>
        <p:nvSpPr>
          <p:cNvPr id="11" name="Subtitle 2">
            <a:extLst>
              <a:ext uri="{FF2B5EF4-FFF2-40B4-BE49-F238E27FC236}">
                <a16:creationId xmlns:a16="http://schemas.microsoft.com/office/drawing/2014/main" id="{3ABF5345-1934-56F7-6A1E-C7822AA4951C}"/>
              </a:ext>
            </a:extLst>
          </p:cNvPr>
          <p:cNvSpPr>
            <a:spLocks noGrp="1"/>
          </p:cNvSpPr>
          <p:nvPr>
            <p:ph type="subTitle" idx="1" hasCustomPrompt="1"/>
          </p:nvPr>
        </p:nvSpPr>
        <p:spPr>
          <a:xfrm>
            <a:off x="8232775" y="5217246"/>
            <a:ext cx="7847013" cy="987970"/>
          </a:xfrm>
        </p:spPr>
        <p:txBody>
          <a:bodyPr>
            <a:noAutofit/>
          </a:bodyPr>
          <a:lstStyle>
            <a:lvl1pPr marL="0" indent="0" algn="l">
              <a:lnSpc>
                <a:spcPct val="100000"/>
              </a:lnSpc>
              <a:spcBef>
                <a:spcPts val="0"/>
              </a:spcBef>
              <a:buNone/>
              <a:defRPr sz="3200" b="0" i="0">
                <a:solidFill>
                  <a:schemeClr val="bg1"/>
                </a:solidFill>
                <a:latin typeface="Avenir Next" panose="020B0503020202020204" pitchFamily="34" charset="0"/>
              </a:defRPr>
            </a:lvl1pPr>
            <a:lvl2pPr marL="650230" indent="0" algn="ctr">
              <a:buNone/>
              <a:defRPr sz="2844"/>
            </a:lvl2pPr>
            <a:lvl3pPr marL="1300460" indent="0" algn="ctr">
              <a:buNone/>
              <a:defRPr sz="2560"/>
            </a:lvl3pPr>
            <a:lvl4pPr marL="1950690" indent="0" algn="ctr">
              <a:buNone/>
              <a:defRPr sz="2276"/>
            </a:lvl4pPr>
            <a:lvl5pPr marL="2600919" indent="0" algn="ctr">
              <a:buNone/>
              <a:defRPr sz="2276"/>
            </a:lvl5pPr>
            <a:lvl6pPr marL="3251149" indent="0" algn="ctr">
              <a:buNone/>
              <a:defRPr sz="2276"/>
            </a:lvl6pPr>
            <a:lvl7pPr marL="3901379" indent="0" algn="ctr">
              <a:buNone/>
              <a:defRPr sz="2276"/>
            </a:lvl7pPr>
            <a:lvl8pPr marL="4551609" indent="0" algn="ctr">
              <a:buNone/>
              <a:defRPr sz="2276"/>
            </a:lvl8pPr>
            <a:lvl9pPr marL="5201839" indent="0" algn="ctr">
              <a:buNone/>
              <a:defRPr sz="2276"/>
            </a:lvl9pPr>
          </a:lstStyle>
          <a:p>
            <a:r>
              <a:rPr lang="en-US" dirty="0"/>
              <a:t>SUBTITLE TEXT</a:t>
            </a:r>
          </a:p>
        </p:txBody>
      </p:sp>
      <p:pic>
        <p:nvPicPr>
          <p:cNvPr id="3" name="Picture 2" descr="A blue and red text on a black background&#10;&#10;Description automatically generated">
            <a:extLst>
              <a:ext uri="{FF2B5EF4-FFF2-40B4-BE49-F238E27FC236}">
                <a16:creationId xmlns:a16="http://schemas.microsoft.com/office/drawing/2014/main" id="{8F8EC4E1-3DD1-AEFE-9E5D-9C70A413086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78897" y="1828800"/>
            <a:ext cx="4000500" cy="6096000"/>
          </a:xfrm>
          <a:prstGeom prst="rect">
            <a:avLst/>
          </a:prstGeom>
        </p:spPr>
      </p:pic>
    </p:spTree>
    <p:extLst>
      <p:ext uri="{BB962C8B-B14F-4D97-AF65-F5344CB8AC3E}">
        <p14:creationId xmlns:p14="http://schemas.microsoft.com/office/powerpoint/2010/main" val="3857510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8CA817-CAA6-A66E-D079-0FF45CCA15EF}"/>
              </a:ext>
            </a:extLst>
          </p:cNvPr>
          <p:cNvSpPr>
            <a:spLocks noGrp="1"/>
          </p:cNvSpPr>
          <p:nvPr>
            <p:ph sz="half" idx="1"/>
          </p:nvPr>
        </p:nvSpPr>
        <p:spPr>
          <a:xfrm>
            <a:off x="1192143" y="1696278"/>
            <a:ext cx="7369612" cy="7088736"/>
          </a:xfrm>
        </p:spPr>
        <p:txBody>
          <a:bodyPr/>
          <a:lstStyle>
            <a:lvl1pPr marL="0" indent="0">
              <a:buNone/>
              <a:defRPr b="0" i="0">
                <a:latin typeface="Avenir Next" panose="020B0503020202020204" pitchFamily="34" charset="0"/>
              </a:defRPr>
            </a:lvl1pPr>
            <a:lvl2pPr marL="650230" indent="0">
              <a:buNone/>
              <a:defRPr b="0" i="0">
                <a:latin typeface="Avenir Next" panose="020B0503020202020204" pitchFamily="34" charset="0"/>
              </a:defRPr>
            </a:lvl2pPr>
            <a:lvl3pPr marL="1300460" indent="0">
              <a:buNone/>
              <a:defRPr b="0" i="0">
                <a:latin typeface="Avenir Next" panose="020B0503020202020204" pitchFamily="34" charset="0"/>
              </a:defRPr>
            </a:lvl3pPr>
            <a:lvl4pPr marL="1950689" indent="0">
              <a:buNone/>
              <a:defRPr b="0" i="0">
                <a:latin typeface="Avenir Next" panose="020B0503020202020204" pitchFamily="34" charset="0"/>
              </a:defRPr>
            </a:lvl4pPr>
            <a:lvl5pPr marL="2600919" indent="0">
              <a:buNone/>
              <a:defRPr b="0" i="0">
                <a:latin typeface="Avenir Next" panose="020B05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03507830-A864-D761-976B-8DEC1CB52231}"/>
              </a:ext>
            </a:extLst>
          </p:cNvPr>
          <p:cNvSpPr>
            <a:spLocks noGrp="1"/>
          </p:cNvSpPr>
          <p:nvPr>
            <p:ph sz="half" idx="2"/>
          </p:nvPr>
        </p:nvSpPr>
        <p:spPr>
          <a:xfrm>
            <a:off x="8778508" y="1696278"/>
            <a:ext cx="7369612" cy="7088736"/>
          </a:xfrm>
        </p:spPr>
        <p:txBody>
          <a:bodyPr/>
          <a:lstStyle>
            <a:lvl1pPr marL="0" indent="0">
              <a:buNone/>
              <a:defRPr b="0" i="0">
                <a:latin typeface="Avenir Next" panose="020B0503020202020204" pitchFamily="34" charset="0"/>
              </a:defRPr>
            </a:lvl1pPr>
            <a:lvl2pPr marL="650230" indent="0">
              <a:buNone/>
              <a:defRPr b="0" i="0">
                <a:latin typeface="Avenir Next" panose="020B0503020202020204" pitchFamily="34" charset="0"/>
              </a:defRPr>
            </a:lvl2pPr>
            <a:lvl3pPr marL="1300460" indent="0">
              <a:buNone/>
              <a:defRPr b="0" i="0">
                <a:latin typeface="Avenir Next" panose="020B0503020202020204" pitchFamily="34" charset="0"/>
              </a:defRPr>
            </a:lvl3pPr>
            <a:lvl4pPr marL="1950689" indent="0">
              <a:buNone/>
              <a:defRPr b="0" i="0">
                <a:latin typeface="Avenir Next" panose="020B0503020202020204" pitchFamily="34" charset="0"/>
              </a:defRPr>
            </a:lvl4pPr>
            <a:lvl5pPr marL="2600919" indent="0">
              <a:buNone/>
              <a:defRPr b="0" i="0">
                <a:latin typeface="Avenir Next" panose="020B05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a:extLst>
              <a:ext uri="{FF2B5EF4-FFF2-40B4-BE49-F238E27FC236}">
                <a16:creationId xmlns:a16="http://schemas.microsoft.com/office/drawing/2014/main" id="{352BCF51-63FE-3136-9E8F-EC5803B72A13}"/>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rgbClr val="003A70"/>
              </a:solidFill>
              <a:latin typeface="Avenir Next" panose="020B0503020202020204" pitchFamily="34" charset="0"/>
            </a:endParaRPr>
          </a:p>
        </p:txBody>
      </p:sp>
      <p:sp>
        <p:nvSpPr>
          <p:cNvPr id="9" name="Text Placeholder 11">
            <a:extLst>
              <a:ext uri="{FF2B5EF4-FFF2-40B4-BE49-F238E27FC236}">
                <a16:creationId xmlns:a16="http://schemas.microsoft.com/office/drawing/2014/main" id="{5E3ED741-E911-1082-8546-6FA7A87384E1}"/>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dirty="0"/>
              <a:t>SLIDE TITLE</a:t>
            </a:r>
          </a:p>
        </p:txBody>
      </p:sp>
    </p:spTree>
    <p:extLst>
      <p:ext uri="{BB962C8B-B14F-4D97-AF65-F5344CB8AC3E}">
        <p14:creationId xmlns:p14="http://schemas.microsoft.com/office/powerpoint/2010/main" val="1488300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with Heading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0151A9-BF31-53A1-5A89-9E825B104D5D}"/>
              </a:ext>
            </a:extLst>
          </p:cNvPr>
          <p:cNvSpPr>
            <a:spLocks noGrp="1"/>
          </p:cNvSpPr>
          <p:nvPr>
            <p:ph type="body" idx="1"/>
          </p:nvPr>
        </p:nvSpPr>
        <p:spPr>
          <a:xfrm>
            <a:off x="1194403" y="1741629"/>
            <a:ext cx="7335743" cy="1171786"/>
          </a:xfrm>
        </p:spPr>
        <p:txBody>
          <a:bodyPr anchor="b">
            <a:normAutofit/>
          </a:bodyPr>
          <a:lstStyle>
            <a:lvl1pPr marL="0" indent="0">
              <a:buNone/>
              <a:defRPr sz="4000" b="1" i="0">
                <a:solidFill>
                  <a:srgbClr val="D61F32"/>
                </a:solidFill>
                <a:latin typeface="Avenir Next Demi Bold" panose="020B0503020202020204" pitchFamily="34" charset="0"/>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Click to edit Master text styles</a:t>
            </a:r>
          </a:p>
        </p:txBody>
      </p:sp>
      <p:sp>
        <p:nvSpPr>
          <p:cNvPr id="4" name="Content Placeholder 3">
            <a:extLst>
              <a:ext uri="{FF2B5EF4-FFF2-40B4-BE49-F238E27FC236}">
                <a16:creationId xmlns:a16="http://schemas.microsoft.com/office/drawing/2014/main" id="{6F76FFEC-F0E7-4319-B812-D02B4B83B3B5}"/>
              </a:ext>
            </a:extLst>
          </p:cNvPr>
          <p:cNvSpPr>
            <a:spLocks noGrp="1"/>
          </p:cNvSpPr>
          <p:nvPr>
            <p:ph sz="half" idx="2"/>
          </p:nvPr>
        </p:nvSpPr>
        <p:spPr>
          <a:xfrm>
            <a:off x="1194403" y="2913415"/>
            <a:ext cx="7335743" cy="5753507"/>
          </a:xfrm>
        </p:spPr>
        <p:txBody>
          <a:bodyPr/>
          <a:lstStyle>
            <a:lvl1pPr>
              <a:defRPr b="0" i="0">
                <a:latin typeface="Avenir Next" panose="020B0503020202020204" pitchFamily="34" charset="0"/>
              </a:defRPr>
            </a:lvl1pPr>
            <a:lvl2pPr>
              <a:defRPr b="0" i="0">
                <a:latin typeface="Avenir Next" panose="020B0503020202020204" pitchFamily="34" charset="0"/>
              </a:defRPr>
            </a:lvl2pPr>
            <a:lvl3pPr>
              <a:defRPr b="0" i="0">
                <a:latin typeface="Avenir Next" panose="020B0503020202020204" pitchFamily="34" charset="0"/>
              </a:defRPr>
            </a:lvl3pPr>
            <a:lvl4pPr>
              <a:defRPr b="0" i="0">
                <a:latin typeface="Avenir Next" panose="020B0503020202020204" pitchFamily="34" charset="0"/>
              </a:defRPr>
            </a:lvl4pPr>
            <a:lvl5pPr>
              <a:defRPr b="0" i="0">
                <a:latin typeface="Avenir Next" panose="020B05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ABEC7B88-AD8D-77C3-AFD7-4CC9E4B3D1CF}"/>
              </a:ext>
            </a:extLst>
          </p:cNvPr>
          <p:cNvSpPr>
            <a:spLocks noGrp="1"/>
          </p:cNvSpPr>
          <p:nvPr>
            <p:ph type="body" sz="quarter" idx="3"/>
          </p:nvPr>
        </p:nvSpPr>
        <p:spPr>
          <a:xfrm>
            <a:off x="8778508" y="1741629"/>
            <a:ext cx="7371870" cy="1171786"/>
          </a:xfrm>
        </p:spPr>
        <p:txBody>
          <a:bodyPr anchor="b">
            <a:normAutofit/>
          </a:bodyPr>
          <a:lstStyle>
            <a:lvl1pPr marL="0" indent="0">
              <a:buNone/>
              <a:defRPr sz="4000" b="1" i="0">
                <a:solidFill>
                  <a:srgbClr val="D61F32"/>
                </a:solidFill>
                <a:latin typeface="Avenir Next Demi Bold" panose="020B0503020202020204" pitchFamily="34" charset="0"/>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Click to edit Master text styles</a:t>
            </a:r>
          </a:p>
        </p:txBody>
      </p:sp>
      <p:sp>
        <p:nvSpPr>
          <p:cNvPr id="6" name="Content Placeholder 5">
            <a:extLst>
              <a:ext uri="{FF2B5EF4-FFF2-40B4-BE49-F238E27FC236}">
                <a16:creationId xmlns:a16="http://schemas.microsoft.com/office/drawing/2014/main" id="{CA3B9C99-35A3-2B83-7686-7EAF30264C40}"/>
              </a:ext>
            </a:extLst>
          </p:cNvPr>
          <p:cNvSpPr>
            <a:spLocks noGrp="1"/>
          </p:cNvSpPr>
          <p:nvPr>
            <p:ph sz="quarter" idx="4"/>
          </p:nvPr>
        </p:nvSpPr>
        <p:spPr>
          <a:xfrm>
            <a:off x="8778508" y="2913415"/>
            <a:ext cx="7371870" cy="5753507"/>
          </a:xfrm>
        </p:spPr>
        <p:txBody>
          <a:bodyPr/>
          <a:lstStyle>
            <a:lvl1pPr>
              <a:defRPr b="0" i="0">
                <a:latin typeface="Avenir Next" panose="020B0503020202020204" pitchFamily="34" charset="0"/>
              </a:defRPr>
            </a:lvl1pPr>
            <a:lvl2pPr>
              <a:defRPr b="0" i="0">
                <a:latin typeface="Avenir Next" panose="020B0503020202020204" pitchFamily="34" charset="0"/>
              </a:defRPr>
            </a:lvl2pPr>
            <a:lvl3pPr>
              <a:defRPr b="0" i="0">
                <a:latin typeface="Avenir Next" panose="020B0503020202020204" pitchFamily="34" charset="0"/>
              </a:defRPr>
            </a:lvl3pPr>
            <a:lvl4pPr>
              <a:defRPr b="0" i="0">
                <a:latin typeface="Avenir Next" panose="020B0503020202020204" pitchFamily="34" charset="0"/>
              </a:defRPr>
            </a:lvl4pPr>
            <a:lvl5pPr>
              <a:defRPr b="0" i="0">
                <a:latin typeface="Avenir Next" panose="020B05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Rectangle 11">
            <a:extLst>
              <a:ext uri="{FF2B5EF4-FFF2-40B4-BE49-F238E27FC236}">
                <a16:creationId xmlns:a16="http://schemas.microsoft.com/office/drawing/2014/main" id="{252306D7-5739-9DD9-D5FE-8D0909901CFA}"/>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rgbClr val="003A70"/>
              </a:solidFill>
              <a:latin typeface="Avenir Next" panose="020B0503020202020204" pitchFamily="34" charset="0"/>
            </a:endParaRPr>
          </a:p>
        </p:txBody>
      </p:sp>
      <p:sp>
        <p:nvSpPr>
          <p:cNvPr id="13" name="Text Placeholder 11">
            <a:extLst>
              <a:ext uri="{FF2B5EF4-FFF2-40B4-BE49-F238E27FC236}">
                <a16:creationId xmlns:a16="http://schemas.microsoft.com/office/drawing/2014/main" id="{0EE51CFD-FB22-7470-3305-519DED78BBBC}"/>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dirty="0"/>
              <a:t>SLIDE TITLE</a:t>
            </a:r>
          </a:p>
        </p:txBody>
      </p:sp>
    </p:spTree>
    <p:extLst>
      <p:ext uri="{BB962C8B-B14F-4D97-AF65-F5344CB8AC3E}">
        <p14:creationId xmlns:p14="http://schemas.microsoft.com/office/powerpoint/2010/main" val="2522972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mart Art Slide 1">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0151A9-BF31-53A1-5A89-9E825B104D5D}"/>
              </a:ext>
            </a:extLst>
          </p:cNvPr>
          <p:cNvSpPr>
            <a:spLocks noGrp="1"/>
          </p:cNvSpPr>
          <p:nvPr>
            <p:ph type="body" idx="1"/>
          </p:nvPr>
        </p:nvSpPr>
        <p:spPr>
          <a:xfrm>
            <a:off x="1194403" y="1741629"/>
            <a:ext cx="7335743" cy="1171786"/>
          </a:xfrm>
        </p:spPr>
        <p:txBody>
          <a:bodyPr anchor="b">
            <a:normAutofit/>
          </a:bodyPr>
          <a:lstStyle>
            <a:lvl1pPr marL="0" indent="0">
              <a:buNone/>
              <a:defRPr sz="4000" b="1" i="0">
                <a:solidFill>
                  <a:srgbClr val="D61F32"/>
                </a:solidFill>
                <a:latin typeface="Avenir Next Demi Bold" panose="020B0503020202020204" pitchFamily="34" charset="0"/>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Click to edit Master text styles</a:t>
            </a:r>
          </a:p>
        </p:txBody>
      </p:sp>
      <p:sp>
        <p:nvSpPr>
          <p:cNvPr id="4" name="Content Placeholder 3">
            <a:extLst>
              <a:ext uri="{FF2B5EF4-FFF2-40B4-BE49-F238E27FC236}">
                <a16:creationId xmlns:a16="http://schemas.microsoft.com/office/drawing/2014/main" id="{6F76FFEC-F0E7-4319-B812-D02B4B83B3B5}"/>
              </a:ext>
            </a:extLst>
          </p:cNvPr>
          <p:cNvSpPr>
            <a:spLocks noGrp="1"/>
          </p:cNvSpPr>
          <p:nvPr>
            <p:ph sz="half" idx="2"/>
          </p:nvPr>
        </p:nvSpPr>
        <p:spPr>
          <a:xfrm>
            <a:off x="1194403" y="2913415"/>
            <a:ext cx="7335743" cy="5753507"/>
          </a:xfrm>
        </p:spPr>
        <p:txBody>
          <a:bodyPr/>
          <a:lstStyle>
            <a:lvl1pPr>
              <a:defRPr b="0" i="0">
                <a:latin typeface="Avenir Next" panose="020B0503020202020204" pitchFamily="34" charset="0"/>
              </a:defRPr>
            </a:lvl1pPr>
            <a:lvl2pPr>
              <a:defRPr b="0" i="0">
                <a:latin typeface="Avenir Next" panose="020B0503020202020204" pitchFamily="34" charset="0"/>
              </a:defRPr>
            </a:lvl2pPr>
            <a:lvl3pPr>
              <a:defRPr b="0" i="0">
                <a:latin typeface="Avenir Next" panose="020B0503020202020204" pitchFamily="34" charset="0"/>
              </a:defRPr>
            </a:lvl3pPr>
            <a:lvl4pPr>
              <a:defRPr b="0" i="0">
                <a:latin typeface="Avenir Next" panose="020B0503020202020204" pitchFamily="34" charset="0"/>
              </a:defRPr>
            </a:lvl4pPr>
            <a:lvl5pPr>
              <a:defRPr b="0" i="0">
                <a:latin typeface="Avenir Next" panose="020B05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Rectangle 11">
            <a:extLst>
              <a:ext uri="{FF2B5EF4-FFF2-40B4-BE49-F238E27FC236}">
                <a16:creationId xmlns:a16="http://schemas.microsoft.com/office/drawing/2014/main" id="{252306D7-5739-9DD9-D5FE-8D0909901CFA}"/>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rgbClr val="003A70"/>
              </a:solidFill>
              <a:latin typeface="Avenir Next" panose="020B0503020202020204" pitchFamily="34" charset="0"/>
            </a:endParaRPr>
          </a:p>
        </p:txBody>
      </p:sp>
      <p:sp>
        <p:nvSpPr>
          <p:cNvPr id="13" name="Text Placeholder 11">
            <a:extLst>
              <a:ext uri="{FF2B5EF4-FFF2-40B4-BE49-F238E27FC236}">
                <a16:creationId xmlns:a16="http://schemas.microsoft.com/office/drawing/2014/main" id="{0EE51CFD-FB22-7470-3305-519DED78BBBC}"/>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dirty="0"/>
              <a:t>SLIDE TITLE</a:t>
            </a:r>
          </a:p>
        </p:txBody>
      </p:sp>
      <p:graphicFrame>
        <p:nvGraphicFramePr>
          <p:cNvPr id="2" name="Diagram 1">
            <a:extLst>
              <a:ext uri="{FF2B5EF4-FFF2-40B4-BE49-F238E27FC236}">
                <a16:creationId xmlns:a16="http://schemas.microsoft.com/office/drawing/2014/main" id="{EDD9F1A0-890A-F62F-9E9B-4E4080586505}"/>
              </a:ext>
            </a:extLst>
          </p:cNvPr>
          <p:cNvGraphicFramePr/>
          <p:nvPr userDrawn="1">
            <p:extLst>
              <p:ext uri="{D42A27DB-BD31-4B8C-83A1-F6EECF244321}">
                <p14:modId xmlns:p14="http://schemas.microsoft.com/office/powerpoint/2010/main" val="3746863116"/>
              </p:ext>
            </p:extLst>
          </p:nvPr>
        </p:nvGraphicFramePr>
        <p:xfrm>
          <a:off x="8670131" y="960138"/>
          <a:ext cx="7900436" cy="77067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21729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654E14-342B-61A2-C4BC-408183C960E4}"/>
              </a:ext>
            </a:extLst>
          </p:cNvPr>
          <p:cNvSpPr>
            <a:spLocks noGrp="1"/>
          </p:cNvSpPr>
          <p:nvPr>
            <p:ph type="title"/>
          </p:nvPr>
        </p:nvSpPr>
        <p:spPr>
          <a:xfrm>
            <a:off x="1192143" y="519290"/>
            <a:ext cx="14955977" cy="2077153"/>
          </a:xfrm>
          <a:prstGeom prst="rect">
            <a:avLst/>
          </a:prstGeom>
        </p:spPr>
        <p:txBody>
          <a:bodyPr vert="horz" lIns="91440" tIns="45720" rIns="91440" bIns="45720" rtlCol="0" anchor="ctr">
            <a:normAutofit/>
          </a:bodyPr>
          <a:lstStyle/>
          <a:p>
            <a:r>
              <a:rPr lang="en-US" dirty="0"/>
              <a:t>Titles &amp; Subheadings – Avenir Next Demi Bold</a:t>
            </a:r>
          </a:p>
        </p:txBody>
      </p:sp>
      <p:sp>
        <p:nvSpPr>
          <p:cNvPr id="3" name="Text Placeholder 2">
            <a:extLst>
              <a:ext uri="{FF2B5EF4-FFF2-40B4-BE49-F238E27FC236}">
                <a16:creationId xmlns:a16="http://schemas.microsoft.com/office/drawing/2014/main" id="{79CEAF7E-C869-3F0D-99E9-F4245FCC3D19}"/>
              </a:ext>
            </a:extLst>
          </p:cNvPr>
          <p:cNvSpPr>
            <a:spLocks noGrp="1"/>
          </p:cNvSpPr>
          <p:nvPr>
            <p:ph type="body" idx="1"/>
          </p:nvPr>
        </p:nvSpPr>
        <p:spPr>
          <a:xfrm>
            <a:off x="1192143" y="2596444"/>
            <a:ext cx="14955977" cy="6188570"/>
          </a:xfrm>
          <a:prstGeom prst="rect">
            <a:avLst/>
          </a:prstGeom>
        </p:spPr>
        <p:txBody>
          <a:bodyPr vert="horz" lIns="91440" tIns="45720" rIns="91440" bIns="45720" rtlCol="0">
            <a:normAutofit/>
          </a:bodyPr>
          <a:lstStyle/>
          <a:p>
            <a:pPr lvl="0"/>
            <a:r>
              <a:rPr lang="en-US" dirty="0"/>
              <a:t>Paragraph Text – Avenir Next Regular</a:t>
            </a:r>
          </a:p>
          <a:p>
            <a:pPr lvl="1"/>
            <a:r>
              <a:rPr lang="en-US" dirty="0"/>
              <a:t>Paragraph Text – Avenir Next o Regular</a:t>
            </a:r>
          </a:p>
          <a:p>
            <a:pPr lvl="2"/>
            <a:r>
              <a:rPr lang="en-US" dirty="0"/>
              <a:t>Paragraph Text – Avenir Next Regular</a:t>
            </a:r>
          </a:p>
          <a:p>
            <a:pPr lvl="3"/>
            <a:r>
              <a:rPr lang="en-US" dirty="0"/>
              <a:t>Paragraph Text – Avenir Next Regular</a:t>
            </a:r>
          </a:p>
          <a:p>
            <a:pPr lvl="4"/>
            <a:r>
              <a:rPr lang="en-US" dirty="0"/>
              <a:t>Paragraph Text – Avenir Next Regular</a:t>
            </a:r>
          </a:p>
        </p:txBody>
      </p:sp>
    </p:spTree>
    <p:extLst>
      <p:ext uri="{BB962C8B-B14F-4D97-AF65-F5344CB8AC3E}">
        <p14:creationId xmlns:p14="http://schemas.microsoft.com/office/powerpoint/2010/main" val="590439008"/>
      </p:ext>
    </p:extLst>
  </p:cSld>
  <p:clrMap bg1="lt1" tx1="dk1" bg2="lt2" tx2="dk2" accent1="accent1" accent2="accent2" accent3="accent3" accent4="accent4" accent5="accent5" accent6="accent6" hlink="hlink" folHlink="folHlink"/>
  <p:sldLayoutIdLst>
    <p:sldLayoutId id="2147483782" r:id="rId1"/>
    <p:sldLayoutId id="2147483758" r:id="rId2"/>
    <p:sldLayoutId id="2147483772" r:id="rId3"/>
    <p:sldLayoutId id="2147483759" r:id="rId4"/>
    <p:sldLayoutId id="2147483760" r:id="rId5"/>
    <p:sldLayoutId id="2147483771" r:id="rId6"/>
    <p:sldLayoutId id="2147483761" r:id="rId7"/>
    <p:sldLayoutId id="2147483762" r:id="rId8"/>
    <p:sldLayoutId id="2147483769" r:id="rId9"/>
    <p:sldLayoutId id="2147483775" r:id="rId10"/>
    <p:sldLayoutId id="2147483776" r:id="rId11"/>
    <p:sldLayoutId id="2147483770" r:id="rId12"/>
    <p:sldLayoutId id="2147483763" r:id="rId13"/>
    <p:sldLayoutId id="2147483764" r:id="rId14"/>
    <p:sldLayoutId id="2147483777" r:id="rId15"/>
    <p:sldLayoutId id="2147483773" r:id="rId16"/>
    <p:sldLayoutId id="2147483774"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300460" rtl="0" eaLnBrk="1" latinLnBrk="0" hangingPunct="1">
        <a:lnSpc>
          <a:spcPct val="90000"/>
        </a:lnSpc>
        <a:spcBef>
          <a:spcPct val="0"/>
        </a:spcBef>
        <a:buNone/>
        <a:defRPr sz="4800" b="1" i="0" kern="1200">
          <a:solidFill>
            <a:schemeClr val="tx1"/>
          </a:solidFill>
          <a:latin typeface="Avenir Next Demi Bold" panose="020B0503020202020204" pitchFamily="34" charset="0"/>
          <a:ea typeface="+mj-ea"/>
          <a:cs typeface="+mj-cs"/>
        </a:defRPr>
      </a:lvl1pPr>
    </p:titleStyle>
    <p:bodyStyle>
      <a:lvl1pPr marL="0" indent="0" algn="l" defTabSz="1300460" rtl="0" eaLnBrk="1" latinLnBrk="0" hangingPunct="1">
        <a:lnSpc>
          <a:spcPct val="90000"/>
        </a:lnSpc>
        <a:spcBef>
          <a:spcPts val="1422"/>
        </a:spcBef>
        <a:buFont typeface="Arial" panose="020B0604020202020204" pitchFamily="34" charset="0"/>
        <a:buNone/>
        <a:defRPr sz="3200" b="0" i="0" kern="1200">
          <a:solidFill>
            <a:schemeClr val="tx1"/>
          </a:solidFill>
          <a:latin typeface="Avenir Next" panose="020B0503020202020204" pitchFamily="34" charset="0"/>
          <a:ea typeface="+mn-ea"/>
          <a:cs typeface="+mn-cs"/>
        </a:defRPr>
      </a:lvl1pPr>
      <a:lvl2pPr marL="650230" indent="0" algn="l" defTabSz="1300460" rtl="0" eaLnBrk="1" latinLnBrk="0" hangingPunct="1">
        <a:lnSpc>
          <a:spcPct val="90000"/>
        </a:lnSpc>
        <a:spcBef>
          <a:spcPts val="711"/>
        </a:spcBef>
        <a:buFont typeface="Arial" panose="020B0604020202020204" pitchFamily="34" charset="0"/>
        <a:buNone/>
        <a:defRPr sz="2800" kern="1200">
          <a:solidFill>
            <a:schemeClr val="tx1"/>
          </a:solidFill>
          <a:latin typeface="Avenir Next" panose="020B0503020202020204" pitchFamily="34" charset="0"/>
          <a:ea typeface="+mn-ea"/>
          <a:cs typeface="+mn-cs"/>
        </a:defRPr>
      </a:lvl2pPr>
      <a:lvl3pPr marL="1300460" indent="0" algn="l" defTabSz="1300460" rtl="0" eaLnBrk="1" latinLnBrk="0" hangingPunct="1">
        <a:lnSpc>
          <a:spcPct val="90000"/>
        </a:lnSpc>
        <a:spcBef>
          <a:spcPts val="711"/>
        </a:spcBef>
        <a:buFont typeface="Arial" panose="020B0604020202020204" pitchFamily="34" charset="0"/>
        <a:buNone/>
        <a:defRPr sz="2400" kern="1200">
          <a:solidFill>
            <a:schemeClr val="tx1"/>
          </a:solidFill>
          <a:latin typeface="Avenir Next" panose="020B0503020202020204" pitchFamily="34" charset="0"/>
          <a:ea typeface="+mn-ea"/>
          <a:cs typeface="+mn-cs"/>
        </a:defRPr>
      </a:lvl3pPr>
      <a:lvl4pPr marL="1950689" indent="0" algn="l" defTabSz="1300460" rtl="0" eaLnBrk="1" latinLnBrk="0" hangingPunct="1">
        <a:lnSpc>
          <a:spcPct val="90000"/>
        </a:lnSpc>
        <a:spcBef>
          <a:spcPts val="711"/>
        </a:spcBef>
        <a:buFont typeface="Arial" panose="020B0604020202020204" pitchFamily="34" charset="0"/>
        <a:buNone/>
        <a:defRPr sz="2000" kern="1200">
          <a:solidFill>
            <a:schemeClr val="tx1"/>
          </a:solidFill>
          <a:latin typeface="Avenir Next" panose="020B0503020202020204" pitchFamily="34" charset="0"/>
          <a:ea typeface="+mn-ea"/>
          <a:cs typeface="+mn-cs"/>
        </a:defRPr>
      </a:lvl4pPr>
      <a:lvl5pPr marL="2600919" indent="0" algn="l" defTabSz="1300460" rtl="0" eaLnBrk="1" latinLnBrk="0" hangingPunct="1">
        <a:lnSpc>
          <a:spcPct val="90000"/>
        </a:lnSpc>
        <a:spcBef>
          <a:spcPts val="711"/>
        </a:spcBef>
        <a:buFont typeface="Arial" panose="020B0604020202020204" pitchFamily="34" charset="0"/>
        <a:buNone/>
        <a:defRPr sz="2000" kern="1200">
          <a:solidFill>
            <a:schemeClr val="tx1"/>
          </a:solidFill>
          <a:latin typeface="Avenir Next" panose="020B0503020202020204" pitchFamily="34" charset="0"/>
          <a:ea typeface="+mn-ea"/>
          <a:cs typeface="+mn-cs"/>
        </a:defRPr>
      </a:lvl5pPr>
      <a:lvl6pPr marL="357626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49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72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95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p:bodyStyle>
    <p:otherStyle>
      <a:defPPr>
        <a:defRPr lang="en-US"/>
      </a:defPPr>
      <a:lvl1pPr marL="0" algn="l" defTabSz="1300460" rtl="0" eaLnBrk="1" latinLnBrk="0" hangingPunct="1">
        <a:defRPr sz="2560" kern="1200">
          <a:solidFill>
            <a:schemeClr val="tx1"/>
          </a:solidFill>
          <a:latin typeface="+mn-lt"/>
          <a:ea typeface="+mn-ea"/>
          <a:cs typeface="+mn-cs"/>
        </a:defRPr>
      </a:lvl1pPr>
      <a:lvl2pPr marL="650230" algn="l" defTabSz="1300460" rtl="0" eaLnBrk="1" latinLnBrk="0" hangingPunct="1">
        <a:defRPr sz="2560" kern="1200">
          <a:solidFill>
            <a:schemeClr val="tx1"/>
          </a:solidFill>
          <a:latin typeface="+mn-lt"/>
          <a:ea typeface="+mn-ea"/>
          <a:cs typeface="+mn-cs"/>
        </a:defRPr>
      </a:lvl2pPr>
      <a:lvl3pPr marL="1300460" algn="l" defTabSz="1300460" rtl="0" eaLnBrk="1" latinLnBrk="0" hangingPunct="1">
        <a:defRPr sz="2560" kern="1200">
          <a:solidFill>
            <a:schemeClr val="tx1"/>
          </a:solidFill>
          <a:latin typeface="+mn-lt"/>
          <a:ea typeface="+mn-ea"/>
          <a:cs typeface="+mn-cs"/>
        </a:defRPr>
      </a:lvl3pPr>
      <a:lvl4pPr marL="1950690" algn="l" defTabSz="1300460" rtl="0" eaLnBrk="1" latinLnBrk="0" hangingPunct="1">
        <a:defRPr sz="2560" kern="1200">
          <a:solidFill>
            <a:schemeClr val="tx1"/>
          </a:solidFill>
          <a:latin typeface="+mn-lt"/>
          <a:ea typeface="+mn-ea"/>
          <a:cs typeface="+mn-cs"/>
        </a:defRPr>
      </a:lvl4pPr>
      <a:lvl5pPr marL="2600919" algn="l" defTabSz="1300460" rtl="0" eaLnBrk="1" latinLnBrk="0" hangingPunct="1">
        <a:defRPr sz="2560" kern="1200">
          <a:solidFill>
            <a:schemeClr val="tx1"/>
          </a:solidFill>
          <a:latin typeface="+mn-lt"/>
          <a:ea typeface="+mn-ea"/>
          <a:cs typeface="+mn-cs"/>
        </a:defRPr>
      </a:lvl5pPr>
      <a:lvl6pPr marL="3251149" algn="l" defTabSz="1300460" rtl="0" eaLnBrk="1" latinLnBrk="0" hangingPunct="1">
        <a:defRPr sz="2560" kern="1200">
          <a:solidFill>
            <a:schemeClr val="tx1"/>
          </a:solidFill>
          <a:latin typeface="+mn-lt"/>
          <a:ea typeface="+mn-ea"/>
          <a:cs typeface="+mn-cs"/>
        </a:defRPr>
      </a:lvl6pPr>
      <a:lvl7pPr marL="3901379" algn="l" defTabSz="1300460" rtl="0" eaLnBrk="1" latinLnBrk="0" hangingPunct="1">
        <a:defRPr sz="2560" kern="1200">
          <a:solidFill>
            <a:schemeClr val="tx1"/>
          </a:solidFill>
          <a:latin typeface="+mn-lt"/>
          <a:ea typeface="+mn-ea"/>
          <a:cs typeface="+mn-cs"/>
        </a:defRPr>
      </a:lvl7pPr>
      <a:lvl8pPr marL="4551609" algn="l" defTabSz="1300460" rtl="0" eaLnBrk="1" latinLnBrk="0" hangingPunct="1">
        <a:defRPr sz="2560" kern="1200">
          <a:solidFill>
            <a:schemeClr val="tx1"/>
          </a:solidFill>
          <a:latin typeface="+mn-lt"/>
          <a:ea typeface="+mn-ea"/>
          <a:cs typeface="+mn-cs"/>
        </a:defRPr>
      </a:lvl8pPr>
      <a:lvl9pPr marL="5201839" algn="l" defTabSz="1300460" rtl="0" eaLnBrk="1" latinLnBrk="0" hangingPunct="1">
        <a:defRPr sz="2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s/_rels/slide1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ags" Target="../tags/tag1.xml"/><Relationship Id="rId5" Type="http://schemas.openxmlformats.org/officeDocument/2006/relationships/image" Target="../media/image33.png"/><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media/image29.png"/><Relationship Id="rId5" Type="http://schemas.openxmlformats.org/officeDocument/2006/relationships/image" Target="../media/image37.pn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39.png"/><Relationship Id="rId5" Type="http://schemas.openxmlformats.org/officeDocument/2006/relationships/image" Target="../media/image30.png"/><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40.png"/><Relationship Id="rId5" Type="http://schemas.openxmlformats.org/officeDocument/2006/relationships/image" Target="../media/image30.png"/><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42.png"/><Relationship Id="rId5" Type="http://schemas.openxmlformats.org/officeDocument/2006/relationships/image" Target="../media/image30.png"/><Relationship Id="rId4" Type="http://schemas.openxmlformats.org/officeDocument/2006/relationships/image" Target="../media/image41.png"/></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44.png"/></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6.png"/><Relationship Id="rId7"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media/image48.png"/><Relationship Id="rId5" Type="http://schemas.openxmlformats.org/officeDocument/2006/relationships/image" Target="../media/image25.png"/><Relationship Id="rId4" Type="http://schemas.openxmlformats.org/officeDocument/2006/relationships/image" Target="../media/image47.png"/></Relationships>
</file>

<file path=ppt/slides/_rels/slide21.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6.png"/><Relationship Id="rId7"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8.xml"/><Relationship Id="rId6" Type="http://schemas.openxmlformats.org/officeDocument/2006/relationships/image" Target="../media/image48.png"/><Relationship Id="rId5" Type="http://schemas.openxmlformats.org/officeDocument/2006/relationships/image" Target="../media/image25.png"/><Relationship Id="rId4" Type="http://schemas.openxmlformats.org/officeDocument/2006/relationships/image" Target="../media/image47.png"/></Relationships>
</file>

<file path=ppt/slides/_rels/slide22.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51.png"/><Relationship Id="rId2" Type="http://schemas.openxmlformats.org/officeDocument/2006/relationships/notesSlide" Target="../notesSlides/notesSlide22.xml"/><Relationship Id="rId1" Type="http://schemas.openxmlformats.org/officeDocument/2006/relationships/slideLayout" Target="../slideLayouts/slideLayout8.xml"/><Relationship Id="rId6" Type="http://schemas.openxmlformats.org/officeDocument/2006/relationships/image" Target="../media/image30.png"/><Relationship Id="rId5" Type="http://schemas.openxmlformats.org/officeDocument/2006/relationships/image" Target="../media/image25.png"/><Relationship Id="rId4" Type="http://schemas.openxmlformats.org/officeDocument/2006/relationships/image" Target="../media/image47.png"/></Relationships>
</file>

<file path=ppt/slides/_rels/slide2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3.xml"/><Relationship Id="rId1" Type="http://schemas.openxmlformats.org/officeDocument/2006/relationships/slideLayout" Target="../slideLayouts/slideLayout8.xml"/><Relationship Id="rId6" Type="http://schemas.openxmlformats.org/officeDocument/2006/relationships/image" Target="../media/image30.png"/><Relationship Id="rId5" Type="http://schemas.openxmlformats.org/officeDocument/2006/relationships/image" Target="../media/image48.png"/><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8.xml"/><Relationship Id="rId6" Type="http://schemas.openxmlformats.org/officeDocument/2006/relationships/image" Target="../media/image31.png"/><Relationship Id="rId5" Type="http://schemas.openxmlformats.org/officeDocument/2006/relationships/image" Target="../media/image54.png"/><Relationship Id="rId4" Type="http://schemas.openxmlformats.org/officeDocument/2006/relationships/image" Target="../media/image53.pn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8.xml"/><Relationship Id="rId6" Type="http://schemas.openxmlformats.org/officeDocument/2006/relationships/image" Target="../media/image31.png"/><Relationship Id="rId5" Type="http://schemas.openxmlformats.org/officeDocument/2006/relationships/image" Target="../media/image56.png"/><Relationship Id="rId4" Type="http://schemas.openxmlformats.org/officeDocument/2006/relationships/image" Target="../media/image55.png"/></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8.xml"/><Relationship Id="rId5" Type="http://schemas.openxmlformats.org/officeDocument/2006/relationships/image" Target="../media/image31.png"/><Relationship Id="rId4" Type="http://schemas.openxmlformats.org/officeDocument/2006/relationships/image" Target="../media/image57.png"/></Relationships>
</file>

<file path=ppt/slides/_rels/slide2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8.xml"/><Relationship Id="rId1" Type="http://schemas.openxmlformats.org/officeDocument/2006/relationships/slideLayout" Target="../slideLayouts/slideLayout8.xml"/><Relationship Id="rId5" Type="http://schemas.openxmlformats.org/officeDocument/2006/relationships/image" Target="../media/image31.png"/><Relationship Id="rId4" Type="http://schemas.openxmlformats.org/officeDocument/2006/relationships/image" Target="../media/image59.png"/></Relationships>
</file>

<file path=ppt/slides/_rels/slide2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9.xml"/><Relationship Id="rId1" Type="http://schemas.openxmlformats.org/officeDocument/2006/relationships/slideLayout" Target="../slideLayouts/slideLayout8.xml"/><Relationship Id="rId4" Type="http://schemas.openxmlformats.org/officeDocument/2006/relationships/image" Target="../media/image61.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30.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63.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62.png"/><Relationship Id="rId2" Type="http://schemas.openxmlformats.org/officeDocument/2006/relationships/notesSlide" Target="../notesSlides/notesSlide30.xml"/><Relationship Id="rId1" Type="http://schemas.openxmlformats.org/officeDocument/2006/relationships/slideLayout" Target="../slideLayouts/slideLayout8.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64.png"/></Relationships>
</file>

<file path=ppt/slides/_rels/slide3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1.xml"/><Relationship Id="rId1" Type="http://schemas.openxmlformats.org/officeDocument/2006/relationships/slideLayout" Target="../slideLayouts/slideLayout8.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3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2.xml"/><Relationship Id="rId1" Type="http://schemas.openxmlformats.org/officeDocument/2006/relationships/slideLayout" Target="../slideLayouts/slideLayout8.xml"/><Relationship Id="rId5" Type="http://schemas.openxmlformats.org/officeDocument/2006/relationships/image" Target="../media/image68.png"/><Relationship Id="rId4" Type="http://schemas.openxmlformats.org/officeDocument/2006/relationships/image" Target="../media/image67.png"/></Relationships>
</file>

<file path=ppt/slides/_rels/slide3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3.xml"/><Relationship Id="rId1" Type="http://schemas.openxmlformats.org/officeDocument/2006/relationships/slideLayout" Target="../slideLayouts/slideLayout8.xml"/><Relationship Id="rId5" Type="http://schemas.openxmlformats.org/officeDocument/2006/relationships/image" Target="../media/image71.png"/><Relationship Id="rId4" Type="http://schemas.openxmlformats.org/officeDocument/2006/relationships/image" Target="../media/image70.png"/></Relationships>
</file>

<file path=ppt/slides/_rels/slide34.xml.rels><?xml version="1.0" encoding="UTF-8" standalone="yes"?>
<Relationships xmlns="http://schemas.openxmlformats.org/package/2006/relationships"><Relationship Id="rId3" Type="http://schemas.openxmlformats.org/officeDocument/2006/relationships/image" Target="../media/image70.png"/><Relationship Id="rId7" Type="http://schemas.openxmlformats.org/officeDocument/2006/relationships/image" Target="../media/image74.png"/><Relationship Id="rId2" Type="http://schemas.openxmlformats.org/officeDocument/2006/relationships/notesSlide" Target="../notesSlides/notesSlide34.xml"/><Relationship Id="rId1" Type="http://schemas.openxmlformats.org/officeDocument/2006/relationships/slideLayout" Target="../slideLayouts/slideLayout8.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69.png"/></Relationships>
</file>

<file path=ppt/slides/_rels/slide3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5.xml"/><Relationship Id="rId1" Type="http://schemas.openxmlformats.org/officeDocument/2006/relationships/slideLayout" Target="../slideLayouts/slideLayout8.xml"/><Relationship Id="rId6" Type="http://schemas.openxmlformats.org/officeDocument/2006/relationships/image" Target="../media/image73.png"/><Relationship Id="rId5" Type="http://schemas.openxmlformats.org/officeDocument/2006/relationships/image" Target="../media/image75.png"/><Relationship Id="rId4" Type="http://schemas.openxmlformats.org/officeDocument/2006/relationships/image" Target="../media/image69.png"/></Relationships>
</file>

<file path=ppt/slides/_rels/slide3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6.xml"/><Relationship Id="rId1" Type="http://schemas.openxmlformats.org/officeDocument/2006/relationships/slideLayout" Target="../slideLayouts/slideLayout8.xml"/><Relationship Id="rId6" Type="http://schemas.openxmlformats.org/officeDocument/2006/relationships/image" Target="../media/image73.png"/><Relationship Id="rId5" Type="http://schemas.openxmlformats.org/officeDocument/2006/relationships/image" Target="../media/image76.png"/><Relationship Id="rId4" Type="http://schemas.openxmlformats.org/officeDocument/2006/relationships/image" Target="../media/image69.png"/></Relationships>
</file>

<file path=ppt/slides/_rels/slide3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2.png"/><Relationship Id="rId7" Type="http://schemas.openxmlformats.org/officeDocument/2006/relationships/image" Target="../media/image9.png"/><Relationship Id="rId2" Type="http://schemas.openxmlformats.org/officeDocument/2006/relationships/notesSlide" Target="../notesSlides/notesSlide37.xml"/><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77.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9C6AE4F-D45F-EB50-DF5E-DD1C0CC85272}"/>
              </a:ext>
            </a:extLst>
          </p:cNvPr>
          <p:cNvSpPr/>
          <p:nvPr/>
        </p:nvSpPr>
        <p:spPr>
          <a:xfrm>
            <a:off x="7443307" y="0"/>
            <a:ext cx="9896956" cy="9753600"/>
          </a:xfrm>
          <a:prstGeom prst="rect">
            <a:avLst/>
          </a:prstGeom>
          <a:solidFill>
            <a:srgbClr val="D61F3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09AEDE24-AB90-FFD6-7EEA-C5D2DC474824}"/>
              </a:ext>
            </a:extLst>
          </p:cNvPr>
          <p:cNvSpPr>
            <a:spLocks noGrp="1"/>
          </p:cNvSpPr>
          <p:nvPr>
            <p:ph type="body" sz="quarter" idx="10"/>
          </p:nvPr>
        </p:nvSpPr>
        <p:spPr>
          <a:xfrm>
            <a:off x="7916252" y="286102"/>
            <a:ext cx="7847013" cy="1309934"/>
          </a:xfrm>
        </p:spPr>
        <p:txBody>
          <a:bodyPr vert="horz" lIns="91440" tIns="45720" rIns="91440" bIns="45720" rtlCol="0" anchor="t">
            <a:noAutofit/>
          </a:bodyPr>
          <a:lstStyle/>
          <a:p>
            <a:r>
              <a:rPr lang="en-US" dirty="0">
                <a:latin typeface="Avenir Next Demi Bold"/>
              </a:rPr>
              <a:t>MYLEGION: Understanding My Groups</a:t>
            </a:r>
            <a:endParaRPr lang="en-US" dirty="0"/>
          </a:p>
        </p:txBody>
      </p:sp>
      <p:sp>
        <p:nvSpPr>
          <p:cNvPr id="3" name="Subtitle 2">
            <a:extLst>
              <a:ext uri="{FF2B5EF4-FFF2-40B4-BE49-F238E27FC236}">
                <a16:creationId xmlns:a16="http://schemas.microsoft.com/office/drawing/2014/main" id="{AA5EEE2F-8A50-3176-99F3-D6FD96F4B7BF}"/>
              </a:ext>
            </a:extLst>
          </p:cNvPr>
          <p:cNvSpPr>
            <a:spLocks noGrp="1"/>
          </p:cNvSpPr>
          <p:nvPr>
            <p:ph type="subTitle" idx="1"/>
          </p:nvPr>
        </p:nvSpPr>
        <p:spPr>
          <a:xfrm>
            <a:off x="7916252" y="2001874"/>
            <a:ext cx="8982563" cy="987970"/>
          </a:xfrm>
        </p:spPr>
        <p:txBody>
          <a:bodyPr vert="horz" lIns="91440" tIns="45720" rIns="91440" bIns="45720" rtlCol="0" anchor="t">
            <a:noAutofit/>
          </a:bodyPr>
          <a:lstStyle/>
          <a:p>
            <a:r>
              <a:rPr lang="en-US" dirty="0"/>
              <a:t>Understand group management.  View and email members, global member search, view group attributes and services, and review officer materials.</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pPr algn="r"/>
            <a:r>
              <a:rPr lang="en-US" dirty="0">
                <a:latin typeface="Avenir Next"/>
              </a:rPr>
              <a:t>2027</a:t>
            </a:r>
          </a:p>
        </p:txBody>
      </p:sp>
    </p:spTree>
    <p:extLst>
      <p:ext uri="{BB962C8B-B14F-4D97-AF65-F5344CB8AC3E}">
        <p14:creationId xmlns:p14="http://schemas.microsoft.com/office/powerpoint/2010/main" val="793978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269A318-E2CB-BF62-33F9-D5597B229DE3}"/>
              </a:ext>
            </a:extLst>
          </p:cNvPr>
          <p:cNvPicPr>
            <a:picLocks noChangeAspect="1"/>
          </p:cNvPicPr>
          <p:nvPr/>
        </p:nvPicPr>
        <p:blipFill>
          <a:blip r:embed="rId3"/>
          <a:stretch>
            <a:fillRect/>
          </a:stretch>
        </p:blipFill>
        <p:spPr>
          <a:xfrm>
            <a:off x="6357938" y="119096"/>
            <a:ext cx="9227344" cy="9515408"/>
          </a:xfrm>
          <a:prstGeom prst="rect">
            <a:avLst/>
          </a:prstGeom>
        </p:spPr>
      </p:pic>
      <p:sp>
        <p:nvSpPr>
          <p:cNvPr id="6" name="Text Placeholder 5">
            <a:extLst>
              <a:ext uri="{FF2B5EF4-FFF2-40B4-BE49-F238E27FC236}">
                <a16:creationId xmlns:a16="http://schemas.microsoft.com/office/drawing/2014/main" id="{3CE8A19B-4A3A-990F-7266-222EF1982F7B}"/>
              </a:ext>
            </a:extLst>
          </p:cNvPr>
          <p:cNvSpPr>
            <a:spLocks noGrp="1"/>
          </p:cNvSpPr>
          <p:nvPr>
            <p:ph type="body" sz="quarter" idx="10"/>
          </p:nvPr>
        </p:nvSpPr>
        <p:spPr/>
        <p:txBody>
          <a:bodyPr>
            <a:normAutofit lnSpcReduction="10000"/>
          </a:bodyPr>
          <a:lstStyle/>
          <a:p>
            <a:r>
              <a:rPr lang="en-US" dirty="0"/>
              <a:t>GROUP PROFILE</a:t>
            </a:r>
          </a:p>
        </p:txBody>
      </p:sp>
      <p:sp>
        <p:nvSpPr>
          <p:cNvPr id="13" name="Rectangle: Rounded Corners 12">
            <a:extLst>
              <a:ext uri="{FF2B5EF4-FFF2-40B4-BE49-F238E27FC236}">
                <a16:creationId xmlns:a16="http://schemas.microsoft.com/office/drawing/2014/main" id="{0895B7BD-CE93-2621-A6FC-EFD0E232E78B}"/>
              </a:ext>
            </a:extLst>
          </p:cNvPr>
          <p:cNvSpPr/>
          <p:nvPr/>
        </p:nvSpPr>
        <p:spPr>
          <a:xfrm>
            <a:off x="7570619" y="74662"/>
            <a:ext cx="1099512" cy="319590"/>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D3CF4523-A209-36A2-DE06-A53938426435}"/>
              </a:ext>
            </a:extLst>
          </p:cNvPr>
          <p:cNvPicPr>
            <a:picLocks noChangeAspect="1"/>
          </p:cNvPicPr>
          <p:nvPr/>
        </p:nvPicPr>
        <p:blipFill>
          <a:blip r:embed="rId4"/>
          <a:stretch>
            <a:fillRect/>
          </a:stretch>
        </p:blipFill>
        <p:spPr>
          <a:xfrm>
            <a:off x="1110970" y="1236463"/>
            <a:ext cx="2897747" cy="8241877"/>
          </a:xfrm>
          <a:prstGeom prst="rect">
            <a:avLst/>
          </a:prstGeom>
        </p:spPr>
      </p:pic>
      <p:pic>
        <p:nvPicPr>
          <p:cNvPr id="12" name="Picture 11">
            <a:extLst>
              <a:ext uri="{FF2B5EF4-FFF2-40B4-BE49-F238E27FC236}">
                <a16:creationId xmlns:a16="http://schemas.microsoft.com/office/drawing/2014/main" id="{879CB6DE-D33B-02A7-7999-818523C39DC1}"/>
              </a:ext>
            </a:extLst>
          </p:cNvPr>
          <p:cNvPicPr>
            <a:picLocks noChangeAspect="1"/>
          </p:cNvPicPr>
          <p:nvPr/>
        </p:nvPicPr>
        <p:blipFill>
          <a:blip r:embed="rId5"/>
          <a:stretch>
            <a:fillRect/>
          </a:stretch>
        </p:blipFill>
        <p:spPr>
          <a:xfrm>
            <a:off x="6621960" y="1038187"/>
            <a:ext cx="5558810" cy="699535"/>
          </a:xfrm>
          <a:prstGeom prst="rect">
            <a:avLst/>
          </a:prstGeom>
          <a:effectLst>
            <a:glow rad="228600">
              <a:schemeClr val="accent5">
                <a:satMod val="175000"/>
                <a:alpha val="40000"/>
              </a:schemeClr>
            </a:glow>
          </a:effectLst>
        </p:spPr>
      </p:pic>
      <p:grpSp>
        <p:nvGrpSpPr>
          <p:cNvPr id="11" name="Group 10">
            <a:extLst>
              <a:ext uri="{FF2B5EF4-FFF2-40B4-BE49-F238E27FC236}">
                <a16:creationId xmlns:a16="http://schemas.microsoft.com/office/drawing/2014/main" id="{AFDE84E4-571E-D950-F5AD-4567433B7DA3}"/>
              </a:ext>
            </a:extLst>
          </p:cNvPr>
          <p:cNvGrpSpPr/>
          <p:nvPr/>
        </p:nvGrpSpPr>
        <p:grpSpPr>
          <a:xfrm>
            <a:off x="1110971" y="1038187"/>
            <a:ext cx="2897746" cy="8596317"/>
            <a:chOff x="1110971" y="1038187"/>
            <a:chExt cx="2897746" cy="8596317"/>
          </a:xfrm>
        </p:grpSpPr>
        <p:pic>
          <p:nvPicPr>
            <p:cNvPr id="14" name="Picture 13">
              <a:extLst>
                <a:ext uri="{FF2B5EF4-FFF2-40B4-BE49-F238E27FC236}">
                  <a16:creationId xmlns:a16="http://schemas.microsoft.com/office/drawing/2014/main" id="{7A61FC6C-35A1-EC7F-4957-6A0129B37EE6}"/>
                </a:ext>
              </a:extLst>
            </p:cNvPr>
            <p:cNvPicPr>
              <a:picLocks noChangeAspect="1"/>
            </p:cNvPicPr>
            <p:nvPr/>
          </p:nvPicPr>
          <p:blipFill>
            <a:blip r:embed="rId4"/>
            <a:stretch>
              <a:fillRect/>
            </a:stretch>
          </p:blipFill>
          <p:spPr>
            <a:xfrm>
              <a:off x="1110971" y="1038187"/>
              <a:ext cx="2897746" cy="8596317"/>
            </a:xfrm>
            <a:prstGeom prst="rect">
              <a:avLst/>
            </a:prstGeom>
            <a:effectLst>
              <a:glow rad="228600">
                <a:schemeClr val="accent3">
                  <a:satMod val="175000"/>
                  <a:alpha val="40000"/>
                </a:schemeClr>
              </a:glow>
            </a:effectLst>
          </p:spPr>
        </p:pic>
        <p:pic>
          <p:nvPicPr>
            <p:cNvPr id="3" name="Picture 2">
              <a:extLst>
                <a:ext uri="{FF2B5EF4-FFF2-40B4-BE49-F238E27FC236}">
                  <a16:creationId xmlns:a16="http://schemas.microsoft.com/office/drawing/2014/main" id="{63F68BD9-236F-DB0F-2CFB-2457315724BA}"/>
                </a:ext>
              </a:extLst>
            </p:cNvPr>
            <p:cNvPicPr>
              <a:picLocks noChangeAspect="1"/>
            </p:cNvPicPr>
            <p:nvPr/>
          </p:nvPicPr>
          <p:blipFill>
            <a:blip r:embed="rId6"/>
            <a:stretch>
              <a:fillRect/>
            </a:stretch>
          </p:blipFill>
          <p:spPr>
            <a:xfrm>
              <a:off x="1346201" y="1919134"/>
              <a:ext cx="2478901" cy="877924"/>
            </a:xfrm>
            <a:prstGeom prst="rect">
              <a:avLst/>
            </a:prstGeom>
            <a:ln>
              <a:solidFill>
                <a:schemeClr val="accent1">
                  <a:lumMod val="75000"/>
                </a:schemeClr>
              </a:solidFill>
              <a:prstDash val="dash"/>
            </a:ln>
          </p:spPr>
        </p:pic>
        <p:pic>
          <p:nvPicPr>
            <p:cNvPr id="4" name="Picture 3">
              <a:extLst>
                <a:ext uri="{FF2B5EF4-FFF2-40B4-BE49-F238E27FC236}">
                  <a16:creationId xmlns:a16="http://schemas.microsoft.com/office/drawing/2014/main" id="{2947D24B-8F82-F32D-E1B0-A9238DE27A1F}"/>
                </a:ext>
              </a:extLst>
            </p:cNvPr>
            <p:cNvPicPr>
              <a:picLocks noChangeAspect="1"/>
            </p:cNvPicPr>
            <p:nvPr/>
          </p:nvPicPr>
          <p:blipFill>
            <a:blip r:embed="rId7"/>
            <a:stretch>
              <a:fillRect/>
            </a:stretch>
          </p:blipFill>
          <p:spPr>
            <a:xfrm>
              <a:off x="1358824" y="2882939"/>
              <a:ext cx="2478901" cy="1204684"/>
            </a:xfrm>
            <a:prstGeom prst="rect">
              <a:avLst/>
            </a:prstGeom>
            <a:ln>
              <a:solidFill>
                <a:schemeClr val="accent1">
                  <a:lumMod val="75000"/>
                </a:schemeClr>
              </a:solidFill>
              <a:prstDash val="dash"/>
            </a:ln>
          </p:spPr>
        </p:pic>
        <p:pic>
          <p:nvPicPr>
            <p:cNvPr id="5" name="Picture 4">
              <a:extLst>
                <a:ext uri="{FF2B5EF4-FFF2-40B4-BE49-F238E27FC236}">
                  <a16:creationId xmlns:a16="http://schemas.microsoft.com/office/drawing/2014/main" id="{8F372269-9728-0209-C9AF-BEEB18639AAF}"/>
                </a:ext>
              </a:extLst>
            </p:cNvPr>
            <p:cNvPicPr>
              <a:picLocks noChangeAspect="1"/>
            </p:cNvPicPr>
            <p:nvPr/>
          </p:nvPicPr>
          <p:blipFill>
            <a:blip r:embed="rId8"/>
            <a:stretch>
              <a:fillRect/>
            </a:stretch>
          </p:blipFill>
          <p:spPr>
            <a:xfrm>
              <a:off x="1352566" y="4090425"/>
              <a:ext cx="2472536" cy="1927304"/>
            </a:xfrm>
            <a:prstGeom prst="rect">
              <a:avLst/>
            </a:prstGeom>
            <a:ln>
              <a:solidFill>
                <a:schemeClr val="accent1">
                  <a:lumMod val="75000"/>
                </a:schemeClr>
              </a:solidFill>
              <a:prstDash val="dash"/>
            </a:ln>
          </p:spPr>
        </p:pic>
        <p:pic>
          <p:nvPicPr>
            <p:cNvPr id="7" name="Picture 6">
              <a:extLst>
                <a:ext uri="{FF2B5EF4-FFF2-40B4-BE49-F238E27FC236}">
                  <a16:creationId xmlns:a16="http://schemas.microsoft.com/office/drawing/2014/main" id="{0F97FB5C-E0D5-7402-7A28-6EC40F2B888D}"/>
                </a:ext>
              </a:extLst>
            </p:cNvPr>
            <p:cNvPicPr>
              <a:picLocks noChangeAspect="1"/>
            </p:cNvPicPr>
            <p:nvPr/>
          </p:nvPicPr>
          <p:blipFill>
            <a:blip r:embed="rId9"/>
            <a:stretch>
              <a:fillRect/>
            </a:stretch>
          </p:blipFill>
          <p:spPr>
            <a:xfrm>
              <a:off x="1329051" y="5952011"/>
              <a:ext cx="2508674" cy="1631018"/>
            </a:xfrm>
            <a:prstGeom prst="rect">
              <a:avLst/>
            </a:prstGeom>
            <a:ln>
              <a:solidFill>
                <a:schemeClr val="accent1">
                  <a:lumMod val="75000"/>
                </a:schemeClr>
              </a:solidFill>
              <a:prstDash val="dash"/>
            </a:ln>
          </p:spPr>
        </p:pic>
        <p:pic>
          <p:nvPicPr>
            <p:cNvPr id="8" name="Picture 7">
              <a:extLst>
                <a:ext uri="{FF2B5EF4-FFF2-40B4-BE49-F238E27FC236}">
                  <a16:creationId xmlns:a16="http://schemas.microsoft.com/office/drawing/2014/main" id="{921A2A28-F71D-AEDA-B04E-7E39EA0501E3}"/>
                </a:ext>
              </a:extLst>
            </p:cNvPr>
            <p:cNvPicPr>
              <a:picLocks noChangeAspect="1"/>
            </p:cNvPicPr>
            <p:nvPr/>
          </p:nvPicPr>
          <p:blipFill>
            <a:blip r:embed="rId10"/>
            <a:stretch>
              <a:fillRect/>
            </a:stretch>
          </p:blipFill>
          <p:spPr>
            <a:xfrm>
              <a:off x="1317457" y="7611362"/>
              <a:ext cx="2520268" cy="1928596"/>
            </a:xfrm>
            <a:prstGeom prst="rect">
              <a:avLst/>
            </a:prstGeom>
            <a:ln>
              <a:solidFill>
                <a:schemeClr val="accent1">
                  <a:lumMod val="75000"/>
                </a:schemeClr>
              </a:solidFill>
              <a:prstDash val="dash"/>
            </a:ln>
          </p:spPr>
        </p:pic>
      </p:grpSp>
    </p:spTree>
    <p:extLst>
      <p:ext uri="{BB962C8B-B14F-4D97-AF65-F5344CB8AC3E}">
        <p14:creationId xmlns:p14="http://schemas.microsoft.com/office/powerpoint/2010/main" val="1580287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1000"/>
                                        <p:tgtEl>
                                          <p:spTgt spid="13"/>
                                        </p:tgtEl>
                                      </p:cBhvr>
                                    </p:animEffect>
                                  </p:childTnLst>
                                </p:cTn>
                              </p:par>
                              <p:par>
                                <p:cTn id="8" presetID="53" presetClass="entr" presetSubtype="16"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 calcmode="lin" valueType="num">
                                      <p:cBhvr>
                                        <p:cTn id="10" dur="1000" fill="hold"/>
                                        <p:tgtEl>
                                          <p:spTgt spid="12"/>
                                        </p:tgtEl>
                                        <p:attrNameLst>
                                          <p:attrName>ppt_w</p:attrName>
                                        </p:attrNameLst>
                                      </p:cBhvr>
                                      <p:tavLst>
                                        <p:tav tm="0">
                                          <p:val>
                                            <p:fltVal val="0"/>
                                          </p:val>
                                        </p:tav>
                                        <p:tav tm="100000">
                                          <p:val>
                                            <p:strVal val="#ppt_w"/>
                                          </p:val>
                                        </p:tav>
                                      </p:tavLst>
                                    </p:anim>
                                    <p:anim calcmode="lin" valueType="num">
                                      <p:cBhvr>
                                        <p:cTn id="11" dur="1000" fill="hold"/>
                                        <p:tgtEl>
                                          <p:spTgt spid="12"/>
                                        </p:tgtEl>
                                        <p:attrNameLst>
                                          <p:attrName>ppt_h</p:attrName>
                                        </p:attrNameLst>
                                      </p:cBhvr>
                                      <p:tavLst>
                                        <p:tav tm="0">
                                          <p:val>
                                            <p:fltVal val="0"/>
                                          </p:val>
                                        </p:tav>
                                        <p:tav tm="100000">
                                          <p:val>
                                            <p:strVal val="#ppt_h"/>
                                          </p:val>
                                        </p:tav>
                                      </p:tavLst>
                                    </p:anim>
                                    <p:animEffect transition="in" filter="fade">
                                      <p:cBhvr>
                                        <p:cTn id="12"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A40046-7C90-FD56-8C8B-24831BCF7A6D}"/>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88249978-46D3-931D-095C-40E5C0C64F07}"/>
              </a:ext>
            </a:extLst>
          </p:cNvPr>
          <p:cNvPicPr>
            <a:picLocks noChangeAspect="1"/>
          </p:cNvPicPr>
          <p:nvPr/>
        </p:nvPicPr>
        <p:blipFill>
          <a:blip r:embed="rId3"/>
          <a:stretch>
            <a:fillRect/>
          </a:stretch>
        </p:blipFill>
        <p:spPr>
          <a:xfrm>
            <a:off x="6357938" y="119096"/>
            <a:ext cx="9227344" cy="9515408"/>
          </a:xfrm>
          <a:prstGeom prst="rect">
            <a:avLst/>
          </a:prstGeom>
        </p:spPr>
      </p:pic>
      <p:sp>
        <p:nvSpPr>
          <p:cNvPr id="6" name="Text Placeholder 5">
            <a:extLst>
              <a:ext uri="{FF2B5EF4-FFF2-40B4-BE49-F238E27FC236}">
                <a16:creationId xmlns:a16="http://schemas.microsoft.com/office/drawing/2014/main" id="{3F777465-99F3-3EA3-C46D-3D7F28D336DA}"/>
              </a:ext>
            </a:extLst>
          </p:cNvPr>
          <p:cNvSpPr>
            <a:spLocks noGrp="1"/>
          </p:cNvSpPr>
          <p:nvPr>
            <p:ph type="body" sz="quarter" idx="10"/>
          </p:nvPr>
        </p:nvSpPr>
        <p:spPr/>
        <p:txBody>
          <a:bodyPr>
            <a:normAutofit lnSpcReduction="10000"/>
          </a:bodyPr>
          <a:lstStyle/>
          <a:p>
            <a:r>
              <a:rPr lang="en-US" dirty="0"/>
              <a:t>GROUP PROFILE</a:t>
            </a:r>
          </a:p>
        </p:txBody>
      </p:sp>
      <p:sp>
        <p:nvSpPr>
          <p:cNvPr id="13" name="Rectangle: Rounded Corners 12">
            <a:extLst>
              <a:ext uri="{FF2B5EF4-FFF2-40B4-BE49-F238E27FC236}">
                <a16:creationId xmlns:a16="http://schemas.microsoft.com/office/drawing/2014/main" id="{C6B0E1AB-61D9-4A44-0417-85EB1804A2BE}"/>
              </a:ext>
            </a:extLst>
          </p:cNvPr>
          <p:cNvSpPr/>
          <p:nvPr/>
        </p:nvSpPr>
        <p:spPr>
          <a:xfrm>
            <a:off x="7570619" y="74662"/>
            <a:ext cx="1099512" cy="319590"/>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011B74D4-1017-1DC9-5871-8CA173509CC7}"/>
              </a:ext>
            </a:extLst>
          </p:cNvPr>
          <p:cNvPicPr>
            <a:picLocks noChangeAspect="1"/>
          </p:cNvPicPr>
          <p:nvPr/>
        </p:nvPicPr>
        <p:blipFill>
          <a:blip r:embed="rId4"/>
          <a:stretch>
            <a:fillRect/>
          </a:stretch>
        </p:blipFill>
        <p:spPr>
          <a:xfrm>
            <a:off x="1110970" y="1236463"/>
            <a:ext cx="2897747" cy="8241877"/>
          </a:xfrm>
          <a:prstGeom prst="rect">
            <a:avLst/>
          </a:prstGeom>
        </p:spPr>
      </p:pic>
      <p:pic>
        <p:nvPicPr>
          <p:cNvPr id="12" name="Picture 11">
            <a:extLst>
              <a:ext uri="{FF2B5EF4-FFF2-40B4-BE49-F238E27FC236}">
                <a16:creationId xmlns:a16="http://schemas.microsoft.com/office/drawing/2014/main" id="{D6221A7D-EF57-0FB1-ECE8-39C0154FE701}"/>
              </a:ext>
            </a:extLst>
          </p:cNvPr>
          <p:cNvPicPr>
            <a:picLocks noChangeAspect="1"/>
          </p:cNvPicPr>
          <p:nvPr/>
        </p:nvPicPr>
        <p:blipFill>
          <a:blip r:embed="rId5"/>
          <a:stretch>
            <a:fillRect/>
          </a:stretch>
        </p:blipFill>
        <p:spPr>
          <a:xfrm>
            <a:off x="6621960" y="1038187"/>
            <a:ext cx="5558810" cy="699535"/>
          </a:xfrm>
          <a:prstGeom prst="rect">
            <a:avLst/>
          </a:prstGeom>
          <a:effectLst>
            <a:glow rad="228600">
              <a:schemeClr val="accent5">
                <a:satMod val="175000"/>
                <a:alpha val="40000"/>
              </a:schemeClr>
            </a:glow>
          </a:effectLst>
        </p:spPr>
      </p:pic>
      <p:grpSp>
        <p:nvGrpSpPr>
          <p:cNvPr id="11" name="Group 10">
            <a:extLst>
              <a:ext uri="{FF2B5EF4-FFF2-40B4-BE49-F238E27FC236}">
                <a16:creationId xmlns:a16="http://schemas.microsoft.com/office/drawing/2014/main" id="{E5F1B76B-CCFD-1A4C-0C19-20932E56F92A}"/>
              </a:ext>
            </a:extLst>
          </p:cNvPr>
          <p:cNvGrpSpPr/>
          <p:nvPr/>
        </p:nvGrpSpPr>
        <p:grpSpPr>
          <a:xfrm>
            <a:off x="1110971" y="1038187"/>
            <a:ext cx="2897746" cy="8596317"/>
            <a:chOff x="1110971" y="1038187"/>
            <a:chExt cx="2897746" cy="8596317"/>
          </a:xfrm>
        </p:grpSpPr>
        <p:pic>
          <p:nvPicPr>
            <p:cNvPr id="14" name="Picture 13">
              <a:extLst>
                <a:ext uri="{FF2B5EF4-FFF2-40B4-BE49-F238E27FC236}">
                  <a16:creationId xmlns:a16="http://schemas.microsoft.com/office/drawing/2014/main" id="{9DA277FC-3A41-C3BE-D38D-30453936FFE6}"/>
                </a:ext>
              </a:extLst>
            </p:cNvPr>
            <p:cNvPicPr>
              <a:picLocks noChangeAspect="1"/>
            </p:cNvPicPr>
            <p:nvPr/>
          </p:nvPicPr>
          <p:blipFill>
            <a:blip r:embed="rId4"/>
            <a:stretch>
              <a:fillRect/>
            </a:stretch>
          </p:blipFill>
          <p:spPr>
            <a:xfrm>
              <a:off x="1110971" y="1038187"/>
              <a:ext cx="2897746" cy="8596317"/>
            </a:xfrm>
            <a:prstGeom prst="rect">
              <a:avLst/>
            </a:prstGeom>
            <a:effectLst>
              <a:glow rad="228600">
                <a:schemeClr val="accent3">
                  <a:satMod val="175000"/>
                  <a:alpha val="40000"/>
                </a:schemeClr>
              </a:glow>
            </a:effectLst>
          </p:spPr>
        </p:pic>
        <p:pic>
          <p:nvPicPr>
            <p:cNvPr id="3" name="Picture 2">
              <a:extLst>
                <a:ext uri="{FF2B5EF4-FFF2-40B4-BE49-F238E27FC236}">
                  <a16:creationId xmlns:a16="http://schemas.microsoft.com/office/drawing/2014/main" id="{E1A0CBAE-759F-3CED-DA2F-8C7428A12EBD}"/>
                </a:ext>
              </a:extLst>
            </p:cNvPr>
            <p:cNvPicPr>
              <a:picLocks noChangeAspect="1"/>
            </p:cNvPicPr>
            <p:nvPr/>
          </p:nvPicPr>
          <p:blipFill>
            <a:blip r:embed="rId6"/>
            <a:stretch>
              <a:fillRect/>
            </a:stretch>
          </p:blipFill>
          <p:spPr>
            <a:xfrm>
              <a:off x="1346201" y="1919134"/>
              <a:ext cx="2478901" cy="877924"/>
            </a:xfrm>
            <a:prstGeom prst="rect">
              <a:avLst/>
            </a:prstGeom>
            <a:ln>
              <a:solidFill>
                <a:schemeClr val="accent1">
                  <a:lumMod val="75000"/>
                </a:schemeClr>
              </a:solidFill>
              <a:prstDash val="dash"/>
            </a:ln>
          </p:spPr>
        </p:pic>
        <p:pic>
          <p:nvPicPr>
            <p:cNvPr id="4" name="Picture 3">
              <a:extLst>
                <a:ext uri="{FF2B5EF4-FFF2-40B4-BE49-F238E27FC236}">
                  <a16:creationId xmlns:a16="http://schemas.microsoft.com/office/drawing/2014/main" id="{4B7A6523-6504-3F7C-D3B6-4087B264761D}"/>
                </a:ext>
              </a:extLst>
            </p:cNvPr>
            <p:cNvPicPr>
              <a:picLocks noChangeAspect="1"/>
            </p:cNvPicPr>
            <p:nvPr/>
          </p:nvPicPr>
          <p:blipFill>
            <a:blip r:embed="rId7"/>
            <a:stretch>
              <a:fillRect/>
            </a:stretch>
          </p:blipFill>
          <p:spPr>
            <a:xfrm>
              <a:off x="1358824" y="2882939"/>
              <a:ext cx="2478901" cy="1204684"/>
            </a:xfrm>
            <a:prstGeom prst="rect">
              <a:avLst/>
            </a:prstGeom>
            <a:ln>
              <a:solidFill>
                <a:schemeClr val="accent1">
                  <a:lumMod val="75000"/>
                </a:schemeClr>
              </a:solidFill>
              <a:prstDash val="dash"/>
            </a:ln>
          </p:spPr>
        </p:pic>
        <p:pic>
          <p:nvPicPr>
            <p:cNvPr id="5" name="Picture 4">
              <a:extLst>
                <a:ext uri="{FF2B5EF4-FFF2-40B4-BE49-F238E27FC236}">
                  <a16:creationId xmlns:a16="http://schemas.microsoft.com/office/drawing/2014/main" id="{2151D72A-A6D5-3719-4D6B-B578CEF587B5}"/>
                </a:ext>
              </a:extLst>
            </p:cNvPr>
            <p:cNvPicPr>
              <a:picLocks noChangeAspect="1"/>
            </p:cNvPicPr>
            <p:nvPr/>
          </p:nvPicPr>
          <p:blipFill>
            <a:blip r:embed="rId8"/>
            <a:stretch>
              <a:fillRect/>
            </a:stretch>
          </p:blipFill>
          <p:spPr>
            <a:xfrm>
              <a:off x="1352566" y="4090425"/>
              <a:ext cx="2472536" cy="1927304"/>
            </a:xfrm>
            <a:prstGeom prst="rect">
              <a:avLst/>
            </a:prstGeom>
            <a:ln>
              <a:solidFill>
                <a:schemeClr val="accent1">
                  <a:lumMod val="75000"/>
                </a:schemeClr>
              </a:solidFill>
              <a:prstDash val="dash"/>
            </a:ln>
          </p:spPr>
        </p:pic>
        <p:pic>
          <p:nvPicPr>
            <p:cNvPr id="7" name="Picture 6">
              <a:extLst>
                <a:ext uri="{FF2B5EF4-FFF2-40B4-BE49-F238E27FC236}">
                  <a16:creationId xmlns:a16="http://schemas.microsoft.com/office/drawing/2014/main" id="{E4A7AE14-D647-9423-ED82-94A8A1EB4DBB}"/>
                </a:ext>
              </a:extLst>
            </p:cNvPr>
            <p:cNvPicPr>
              <a:picLocks noChangeAspect="1"/>
            </p:cNvPicPr>
            <p:nvPr/>
          </p:nvPicPr>
          <p:blipFill>
            <a:blip r:embed="rId9"/>
            <a:stretch>
              <a:fillRect/>
            </a:stretch>
          </p:blipFill>
          <p:spPr>
            <a:xfrm>
              <a:off x="1329051" y="5952011"/>
              <a:ext cx="2508674" cy="1631018"/>
            </a:xfrm>
            <a:prstGeom prst="rect">
              <a:avLst/>
            </a:prstGeom>
            <a:ln>
              <a:solidFill>
                <a:schemeClr val="accent1">
                  <a:lumMod val="75000"/>
                </a:schemeClr>
              </a:solidFill>
              <a:prstDash val="dash"/>
            </a:ln>
          </p:spPr>
        </p:pic>
        <p:pic>
          <p:nvPicPr>
            <p:cNvPr id="8" name="Picture 7">
              <a:extLst>
                <a:ext uri="{FF2B5EF4-FFF2-40B4-BE49-F238E27FC236}">
                  <a16:creationId xmlns:a16="http://schemas.microsoft.com/office/drawing/2014/main" id="{D62A09D4-EDCA-E831-D93F-9017433DB02D}"/>
                </a:ext>
              </a:extLst>
            </p:cNvPr>
            <p:cNvPicPr>
              <a:picLocks noChangeAspect="1"/>
            </p:cNvPicPr>
            <p:nvPr/>
          </p:nvPicPr>
          <p:blipFill>
            <a:blip r:embed="rId10"/>
            <a:stretch>
              <a:fillRect/>
            </a:stretch>
          </p:blipFill>
          <p:spPr>
            <a:xfrm>
              <a:off x="1317457" y="7611362"/>
              <a:ext cx="2520268" cy="1928596"/>
            </a:xfrm>
            <a:prstGeom prst="rect">
              <a:avLst/>
            </a:prstGeom>
            <a:ln>
              <a:solidFill>
                <a:schemeClr val="accent1">
                  <a:lumMod val="75000"/>
                </a:schemeClr>
              </a:solidFill>
              <a:prstDash val="dash"/>
            </a:ln>
          </p:spPr>
        </p:pic>
      </p:grpSp>
      <p:pic>
        <p:nvPicPr>
          <p:cNvPr id="2" name="Picture 1">
            <a:extLst>
              <a:ext uri="{FF2B5EF4-FFF2-40B4-BE49-F238E27FC236}">
                <a16:creationId xmlns:a16="http://schemas.microsoft.com/office/drawing/2014/main" id="{5F26D4FB-098B-CAEF-7EF7-3413B2BF8222}"/>
              </a:ext>
            </a:extLst>
          </p:cNvPr>
          <p:cNvPicPr>
            <a:picLocks noChangeAspect="1"/>
          </p:cNvPicPr>
          <p:nvPr/>
        </p:nvPicPr>
        <p:blipFill>
          <a:blip r:embed="rId8"/>
          <a:stretch>
            <a:fillRect/>
          </a:stretch>
        </p:blipFill>
        <p:spPr>
          <a:xfrm>
            <a:off x="1504965" y="4242825"/>
            <a:ext cx="3766281" cy="2935758"/>
          </a:xfrm>
          <a:prstGeom prst="rect">
            <a:avLst/>
          </a:prstGeom>
          <a:ln>
            <a:solidFill>
              <a:schemeClr val="accent1">
                <a:lumMod val="75000"/>
              </a:schemeClr>
            </a:solidFill>
            <a:prstDash val="dash"/>
          </a:ln>
          <a:effectLst>
            <a:glow rad="228600">
              <a:schemeClr val="accent3">
                <a:satMod val="175000"/>
                <a:alpha val="40000"/>
              </a:schemeClr>
            </a:glow>
          </a:effectLst>
        </p:spPr>
      </p:pic>
      <p:sp>
        <p:nvSpPr>
          <p:cNvPr id="15" name="Arrow: Right 14">
            <a:extLst>
              <a:ext uri="{FF2B5EF4-FFF2-40B4-BE49-F238E27FC236}">
                <a16:creationId xmlns:a16="http://schemas.microsoft.com/office/drawing/2014/main" id="{2A9CF371-AC28-2223-F219-92CA7A9D3141}"/>
              </a:ext>
            </a:extLst>
          </p:cNvPr>
          <p:cNvSpPr/>
          <p:nvPr/>
        </p:nvSpPr>
        <p:spPr>
          <a:xfrm>
            <a:off x="703469" y="4897029"/>
            <a:ext cx="1163015" cy="10521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0783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1000"/>
                                        <p:tgtEl>
                                          <p:spTgt spid="13"/>
                                        </p:tgtEl>
                                      </p:cBhvr>
                                    </p:animEffect>
                                  </p:childTnLst>
                                </p:cTn>
                              </p:par>
                              <p:par>
                                <p:cTn id="8" presetID="53" presetClass="entr" presetSubtype="16"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 calcmode="lin" valueType="num">
                                      <p:cBhvr>
                                        <p:cTn id="10" dur="1000" fill="hold"/>
                                        <p:tgtEl>
                                          <p:spTgt spid="12"/>
                                        </p:tgtEl>
                                        <p:attrNameLst>
                                          <p:attrName>ppt_w</p:attrName>
                                        </p:attrNameLst>
                                      </p:cBhvr>
                                      <p:tavLst>
                                        <p:tav tm="0">
                                          <p:val>
                                            <p:fltVal val="0"/>
                                          </p:val>
                                        </p:tav>
                                        <p:tav tm="100000">
                                          <p:val>
                                            <p:strVal val="#ppt_w"/>
                                          </p:val>
                                        </p:tav>
                                      </p:tavLst>
                                    </p:anim>
                                    <p:anim calcmode="lin" valueType="num">
                                      <p:cBhvr>
                                        <p:cTn id="11" dur="1000" fill="hold"/>
                                        <p:tgtEl>
                                          <p:spTgt spid="12"/>
                                        </p:tgtEl>
                                        <p:attrNameLst>
                                          <p:attrName>ppt_h</p:attrName>
                                        </p:attrNameLst>
                                      </p:cBhvr>
                                      <p:tavLst>
                                        <p:tav tm="0">
                                          <p:val>
                                            <p:fltVal val="0"/>
                                          </p:val>
                                        </p:tav>
                                        <p:tav tm="100000">
                                          <p:val>
                                            <p:strVal val="#ppt_h"/>
                                          </p:val>
                                        </p:tav>
                                      </p:tavLst>
                                    </p:anim>
                                    <p:animEffect transition="in" filter="fade">
                                      <p:cBhvr>
                                        <p:cTn id="12" dur="1000"/>
                                        <p:tgtEl>
                                          <p:spTgt spid="12"/>
                                        </p:tgtEl>
                                      </p:cBhvr>
                                    </p:animEffect>
                                  </p:childTnLst>
                                </p:cTn>
                              </p:par>
                            </p:childTnLst>
                          </p:cTn>
                        </p:par>
                        <p:par>
                          <p:cTn id="13" fill="hold">
                            <p:stCondLst>
                              <p:cond delay="1000"/>
                            </p:stCondLst>
                            <p:childTnLst>
                              <p:par>
                                <p:cTn id="14" presetID="2" presetClass="entr" presetSubtype="8" fill="hold" grpId="0" nodeType="after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additive="base">
                                        <p:cTn id="16" dur="1000" fill="hold"/>
                                        <p:tgtEl>
                                          <p:spTgt spid="15"/>
                                        </p:tgtEl>
                                        <p:attrNameLst>
                                          <p:attrName>ppt_x</p:attrName>
                                        </p:attrNameLst>
                                      </p:cBhvr>
                                      <p:tavLst>
                                        <p:tav tm="0">
                                          <p:val>
                                            <p:strVal val="0-#ppt_w/2"/>
                                          </p:val>
                                        </p:tav>
                                        <p:tav tm="100000">
                                          <p:val>
                                            <p:strVal val="#ppt_x"/>
                                          </p:val>
                                        </p:tav>
                                      </p:tavLst>
                                    </p:anim>
                                    <p:anim calcmode="lin" valueType="num">
                                      <p:cBhvr additive="base">
                                        <p:cTn id="17" dur="10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56BFBE-5AF0-DA4D-66EE-6A9728A03D2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4E83896-790E-BEB1-51F0-EBCAE124EB40}"/>
              </a:ext>
            </a:extLst>
          </p:cNvPr>
          <p:cNvPicPr>
            <a:picLocks noChangeAspect="1"/>
          </p:cNvPicPr>
          <p:nvPr/>
        </p:nvPicPr>
        <p:blipFill>
          <a:blip r:embed="rId4"/>
          <a:stretch>
            <a:fillRect/>
          </a:stretch>
        </p:blipFill>
        <p:spPr>
          <a:xfrm>
            <a:off x="1852752" y="172751"/>
            <a:ext cx="13012966" cy="7240010"/>
          </a:xfrm>
          <a:prstGeom prst="rect">
            <a:avLst/>
          </a:prstGeom>
        </p:spPr>
      </p:pic>
      <p:sp>
        <p:nvSpPr>
          <p:cNvPr id="28" name="TextBox 27">
            <a:extLst>
              <a:ext uri="{FF2B5EF4-FFF2-40B4-BE49-F238E27FC236}">
                <a16:creationId xmlns:a16="http://schemas.microsoft.com/office/drawing/2014/main" id="{92893E5A-8133-3171-DFD3-9C328B63FDC1}"/>
              </a:ext>
            </a:extLst>
          </p:cNvPr>
          <p:cNvSpPr txBox="1"/>
          <p:nvPr/>
        </p:nvSpPr>
        <p:spPr>
          <a:xfrm>
            <a:off x="2957012" y="11592148"/>
            <a:ext cx="1115912" cy="278943"/>
          </a:xfrm>
          <a:prstGeom prst="rect">
            <a:avLst/>
          </a:prstGeom>
          <a:solidFill>
            <a:schemeClr val="bg1">
              <a:lumMod val="95000"/>
            </a:schemeClr>
          </a:solidFill>
        </p:spPr>
        <p:txBody>
          <a:bodyPr wrap="square" rtlCol="0">
            <a:spAutoFit/>
          </a:bodyPr>
          <a:lstStyle/>
          <a:p>
            <a:r>
              <a:rPr lang="en-US" sz="1100"/>
              <a:t>102222456</a:t>
            </a:r>
          </a:p>
        </p:txBody>
      </p:sp>
      <p:graphicFrame>
        <p:nvGraphicFramePr>
          <p:cNvPr id="7" name="Table 6">
            <a:extLst>
              <a:ext uri="{FF2B5EF4-FFF2-40B4-BE49-F238E27FC236}">
                <a16:creationId xmlns:a16="http://schemas.microsoft.com/office/drawing/2014/main" id="{6BAEFA18-93C5-5E5D-AC9F-FD4231B265AE}"/>
              </a:ext>
            </a:extLst>
          </p:cNvPr>
          <p:cNvGraphicFramePr>
            <a:graphicFrameLocks noGrp="1"/>
          </p:cNvGraphicFramePr>
          <p:nvPr>
            <p:extLst>
              <p:ext uri="{D42A27DB-BD31-4B8C-83A1-F6EECF244321}">
                <p14:modId xmlns:p14="http://schemas.microsoft.com/office/powerpoint/2010/main" val="1345349631"/>
              </p:ext>
            </p:extLst>
          </p:nvPr>
        </p:nvGraphicFramePr>
        <p:xfrm>
          <a:off x="2333517" y="7406053"/>
          <a:ext cx="12532201" cy="2439969"/>
        </p:xfrm>
        <a:graphic>
          <a:graphicData uri="http://schemas.openxmlformats.org/drawingml/2006/table">
            <a:tbl>
              <a:tblPr firstRow="1" bandRow="1">
                <a:tableStyleId>{D27102A9-8310-4765-A935-A1911B00CA55}</a:tableStyleId>
              </a:tblPr>
              <a:tblGrid>
                <a:gridCol w="1021280">
                  <a:extLst>
                    <a:ext uri="{9D8B030D-6E8A-4147-A177-3AD203B41FA5}">
                      <a16:colId xmlns:a16="http://schemas.microsoft.com/office/drawing/2014/main" val="1181324809"/>
                    </a:ext>
                  </a:extLst>
                </a:gridCol>
                <a:gridCol w="851448">
                  <a:extLst>
                    <a:ext uri="{9D8B030D-6E8A-4147-A177-3AD203B41FA5}">
                      <a16:colId xmlns:a16="http://schemas.microsoft.com/office/drawing/2014/main" val="265809915"/>
                    </a:ext>
                  </a:extLst>
                </a:gridCol>
                <a:gridCol w="1056871">
                  <a:extLst>
                    <a:ext uri="{9D8B030D-6E8A-4147-A177-3AD203B41FA5}">
                      <a16:colId xmlns:a16="http://schemas.microsoft.com/office/drawing/2014/main" val="2659719416"/>
                    </a:ext>
                  </a:extLst>
                </a:gridCol>
                <a:gridCol w="829340">
                  <a:extLst>
                    <a:ext uri="{9D8B030D-6E8A-4147-A177-3AD203B41FA5}">
                      <a16:colId xmlns:a16="http://schemas.microsoft.com/office/drawing/2014/main" val="1117015927"/>
                    </a:ext>
                  </a:extLst>
                </a:gridCol>
                <a:gridCol w="914400">
                  <a:extLst>
                    <a:ext uri="{9D8B030D-6E8A-4147-A177-3AD203B41FA5}">
                      <a16:colId xmlns:a16="http://schemas.microsoft.com/office/drawing/2014/main" val="3035661314"/>
                    </a:ext>
                  </a:extLst>
                </a:gridCol>
                <a:gridCol w="1095153">
                  <a:extLst>
                    <a:ext uri="{9D8B030D-6E8A-4147-A177-3AD203B41FA5}">
                      <a16:colId xmlns:a16="http://schemas.microsoft.com/office/drawing/2014/main" val="2486729835"/>
                    </a:ext>
                  </a:extLst>
                </a:gridCol>
                <a:gridCol w="2519917">
                  <a:extLst>
                    <a:ext uri="{9D8B030D-6E8A-4147-A177-3AD203B41FA5}">
                      <a16:colId xmlns:a16="http://schemas.microsoft.com/office/drawing/2014/main" val="3994607388"/>
                    </a:ext>
                  </a:extLst>
                </a:gridCol>
                <a:gridCol w="616688">
                  <a:extLst>
                    <a:ext uri="{9D8B030D-6E8A-4147-A177-3AD203B41FA5}">
                      <a16:colId xmlns:a16="http://schemas.microsoft.com/office/drawing/2014/main" val="3297068136"/>
                    </a:ext>
                  </a:extLst>
                </a:gridCol>
                <a:gridCol w="1187377">
                  <a:extLst>
                    <a:ext uri="{9D8B030D-6E8A-4147-A177-3AD203B41FA5}">
                      <a16:colId xmlns:a16="http://schemas.microsoft.com/office/drawing/2014/main" val="1951234670"/>
                    </a:ext>
                  </a:extLst>
                </a:gridCol>
                <a:gridCol w="982440">
                  <a:extLst>
                    <a:ext uri="{9D8B030D-6E8A-4147-A177-3AD203B41FA5}">
                      <a16:colId xmlns:a16="http://schemas.microsoft.com/office/drawing/2014/main" val="3726049264"/>
                    </a:ext>
                  </a:extLst>
                </a:gridCol>
                <a:gridCol w="671334">
                  <a:extLst>
                    <a:ext uri="{9D8B030D-6E8A-4147-A177-3AD203B41FA5}">
                      <a16:colId xmlns:a16="http://schemas.microsoft.com/office/drawing/2014/main" val="3593747754"/>
                    </a:ext>
                  </a:extLst>
                </a:gridCol>
                <a:gridCol w="785953">
                  <a:extLst>
                    <a:ext uri="{9D8B030D-6E8A-4147-A177-3AD203B41FA5}">
                      <a16:colId xmlns:a16="http://schemas.microsoft.com/office/drawing/2014/main" val="2310945010"/>
                    </a:ext>
                  </a:extLst>
                </a:gridCol>
              </a:tblGrid>
              <a:tr h="723673">
                <a:tc>
                  <a:txBody>
                    <a:bodyPr/>
                    <a:lstStyle/>
                    <a:p>
                      <a:pPr algn="l" rtl="0" fontAlgn="t"/>
                      <a:r>
                        <a:rPr lang="en-US" sz="1050" b="0" i="0" u="none" strike="noStrike" dirty="0">
                          <a:effectLst/>
                          <a:latin typeface="Arial" panose="020B0604020202020204" pitchFamily="34" charset="0"/>
                        </a:rPr>
                        <a:t>Member ID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050" b="1"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050" b="0" i="0" u="none" strike="noStrike" dirty="0">
                          <a:effectLst/>
                          <a:latin typeface="Arial" panose="020B0604020202020204" pitchFamily="34" charset="0"/>
                        </a:rPr>
                        <a:t>American Legion OH Post 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050" b="0" i="0" u="none" strike="noStrike" dirty="0">
                          <a:effectLst/>
                          <a:latin typeface="Arial" panose="020B0604020202020204" pitchFamily="34" charset="0"/>
                        </a:rPr>
                        <a:t>1 Year </a:t>
                      </a:r>
                      <a:r>
                        <a:rPr lang="en-US" sz="1050" b="0" i="0" u="none" strike="noStrike" dirty="0" err="1">
                          <a:effectLst/>
                          <a:latin typeface="Arial" panose="020B0604020202020204" pitchFamily="34" charset="0"/>
                        </a:rPr>
                        <a:t>Mbrship</a:t>
                      </a:r>
                      <a:endParaRPr lang="en-US" sz="105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050" b="0" i="0" u="none" strike="noStrike">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050" b="0" i="0" u="none" strike="noStrike">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050" b="1" i="0" u="none" strike="noStrike">
                          <a:solidFill>
                            <a:schemeClr val="tx2">
                              <a:lumMod val="60000"/>
                              <a:lumOff val="40000"/>
                            </a:schemeClr>
                          </a:solidFill>
                          <a:effectLst/>
                          <a:latin typeface="Arial" panose="020B0604020202020204" pitchFamily="34" charset="0"/>
                        </a:rPr>
                        <a:t>email address</a:t>
                      </a:r>
                    </a:p>
                    <a:p>
                      <a:pPr algn="l" rtl="0" fontAlgn="t"/>
                      <a:r>
                        <a:rPr lang="en-US" sz="1050" b="1" i="0" u="none" strike="noStrike">
                          <a:solidFill>
                            <a:schemeClr val="tx1"/>
                          </a:solidFill>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050" b="0" i="0" u="none" strike="noStrike">
                          <a:effectLst/>
                          <a:latin typeface="Arial" panose="020B0604020202020204" pitchFamily="34" charset="0"/>
                        </a:rPr>
                        <a:t>USAF</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050" b="0" i="0" u="none" strike="noStrike">
                          <a:effectLst/>
                          <a:latin typeface="Arial" panose="020B0604020202020204" pitchFamily="34" charset="0"/>
                        </a:rPr>
                        <a:t>VIETNAM</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050" b="0" i="0" u="none" strike="noStrike">
                          <a:effectLst/>
                          <a:latin typeface="Arial" panose="020B0604020202020204" pitchFamily="34" charset="0"/>
                        </a:rPr>
                        <a:t>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050" b="0" i="0" u="none" strike="noStrike" dirty="0">
                          <a:effectLst/>
                          <a:latin typeface="Arial" panose="020B0604020202020204" pitchFamily="34" charset="0"/>
                        </a:rPr>
                        <a:t>2025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050" b="0" i="0" u="none" strike="noStrike">
                          <a:effectLst/>
                          <a:latin typeface="Arial" panose="020B0604020202020204" pitchFamily="34" charset="0"/>
                        </a:rPr>
                        <a:t>Expired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61407149"/>
                  </a:ext>
                </a:extLst>
              </a:tr>
              <a:tr h="684665">
                <a:tc>
                  <a:txBody>
                    <a:bodyPr/>
                    <a:lstStyle/>
                    <a:p>
                      <a:pPr algn="l" rtl="0" fontAlgn="t"/>
                      <a:r>
                        <a:rPr lang="en-US" sz="1050" b="0" i="0" u="none" strike="noStrike" dirty="0">
                          <a:effectLst/>
                          <a:latin typeface="Arial" panose="020B0604020202020204" pitchFamily="34" charset="0"/>
                        </a:rPr>
                        <a:t>Member ID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050" b="1"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050" b="0" i="0" u="none" strike="noStrike" dirty="0">
                          <a:effectLst/>
                          <a:latin typeface="Arial" panose="020B0604020202020204" pitchFamily="34" charset="0"/>
                        </a:rPr>
                        <a:t>American Legion OH Post 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050" b="0" i="0" u="none" strike="noStrike">
                          <a:effectLst/>
                          <a:latin typeface="Arial" panose="020B0604020202020204" pitchFamily="34" charset="0"/>
                        </a:rPr>
                        <a:t>PUFL renewal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050" b="0" i="0" u="none" strike="noStrike">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050" b="0" i="0" u="none" strike="noStrike">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050" b="0" i="0" u="none" strike="noStrike">
                          <a:solidFill>
                            <a:schemeClr val="tx1"/>
                          </a:solidFill>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050" b="0" i="0" u="none" strike="noStrike">
                          <a:effectLst/>
                          <a:latin typeface="Arial" panose="020B0604020202020204" pitchFamily="34" charset="0"/>
                        </a:rPr>
                        <a:t>USAF</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050" b="0" i="0" u="none" strike="noStrike" dirty="0">
                          <a:effectLst/>
                          <a:latin typeface="Arial" panose="020B0604020202020204" pitchFamily="34" charset="0"/>
                        </a:rPr>
                        <a:t>KOREA</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050" b="0" i="0" u="none" strike="noStrike">
                          <a:effectLst/>
                          <a:latin typeface="Arial" panose="020B0604020202020204" pitchFamily="34" charset="0"/>
                        </a:rPr>
                        <a:t>49</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050" b="0" i="0" u="none" strike="noStrike">
                          <a:effectLst/>
                          <a:latin typeface="Arial" panose="020B0604020202020204" pitchFamily="34" charset="0"/>
                        </a:rPr>
                        <a:t>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050" b="0" i="0" u="none" strike="noStrike">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22330769"/>
                  </a:ext>
                </a:extLst>
              </a:tr>
              <a:tr h="1031631">
                <a:tc>
                  <a:txBody>
                    <a:bodyPr/>
                    <a:lstStyle/>
                    <a:p>
                      <a:pPr algn="l" rtl="0" fontAlgn="t"/>
                      <a:r>
                        <a:rPr lang="en-US" sz="1050" b="0" i="0" u="none" strike="noStrike" dirty="0">
                          <a:effectLst/>
                          <a:latin typeface="Arial" panose="020B0604020202020204" pitchFamily="34" charset="0"/>
                        </a:rPr>
                        <a:t>Member ID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050" b="1"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050" b="0" i="0" u="none" strike="noStrike" dirty="0">
                          <a:effectLst/>
                          <a:latin typeface="Arial" panose="020B0604020202020204" pitchFamily="34" charset="0"/>
                        </a:rPr>
                        <a:t>American Legion OH Post 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050" b="0" i="0" u="none" strike="noStrike">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050" b="0" i="0" u="none" strike="noStrike">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050" b="0" i="0" u="none" strike="noStrike">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050" b="1" i="0" u="none" strike="noStrike">
                          <a:solidFill>
                            <a:schemeClr val="tx2">
                              <a:lumMod val="60000"/>
                              <a:lumOff val="40000"/>
                            </a:schemeClr>
                          </a:solidFill>
                          <a:effectLst/>
                          <a:latin typeface="Arial" panose="020B0604020202020204" pitchFamily="34" charset="0"/>
                        </a:rPr>
                        <a:t>email address</a:t>
                      </a:r>
                    </a:p>
                    <a:p>
                      <a:pPr algn="l" rtl="0" fontAlgn="t"/>
                      <a:r>
                        <a:rPr lang="en-US" sz="1050" b="0" i="0" u="none" strike="noStrike">
                          <a:solidFill>
                            <a:schemeClr val="tx1"/>
                          </a:solidFill>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050" b="0" i="0" u="none" strike="noStrike">
                          <a:effectLst/>
                          <a:latin typeface="Arial" panose="020B0604020202020204" pitchFamily="34" charset="0"/>
                        </a:rPr>
                        <a:t>USA</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050" b="0" i="0" u="none" strike="noStrike">
                          <a:effectLst/>
                          <a:latin typeface="Arial" panose="020B0604020202020204" pitchFamily="34" charset="0"/>
                        </a:rPr>
                        <a:t>VIETNAM</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050" b="0" i="0" u="none" strike="noStrike">
                          <a:effectLst/>
                          <a:latin typeface="Arial" panose="020B0604020202020204" pitchFamily="34" charset="0"/>
                        </a:rPr>
                        <a:t>20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050" b="0" i="0" u="none" strike="noStrike">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05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36499409"/>
                  </a:ext>
                </a:extLst>
              </a:tr>
            </a:tbl>
          </a:graphicData>
        </a:graphic>
      </p:graphicFrame>
      <p:sp>
        <p:nvSpPr>
          <p:cNvPr id="9" name="Rectangle: Rounded Corners 8">
            <a:extLst>
              <a:ext uri="{FF2B5EF4-FFF2-40B4-BE49-F238E27FC236}">
                <a16:creationId xmlns:a16="http://schemas.microsoft.com/office/drawing/2014/main" id="{CCD9F1DC-8A5B-23A9-47A3-124770A5146E}"/>
              </a:ext>
            </a:extLst>
          </p:cNvPr>
          <p:cNvSpPr/>
          <p:nvPr/>
        </p:nvSpPr>
        <p:spPr>
          <a:xfrm>
            <a:off x="3098800" y="172751"/>
            <a:ext cx="1947333" cy="386050"/>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A5519874-60AF-99FA-6607-33E762F402F9}"/>
              </a:ext>
            </a:extLst>
          </p:cNvPr>
          <p:cNvPicPr>
            <a:picLocks noChangeAspect="1"/>
          </p:cNvPicPr>
          <p:nvPr/>
        </p:nvPicPr>
        <p:blipFill>
          <a:blip r:embed="rId5"/>
          <a:stretch>
            <a:fillRect/>
          </a:stretch>
        </p:blipFill>
        <p:spPr>
          <a:xfrm>
            <a:off x="1990587" y="7412761"/>
            <a:ext cx="342930" cy="2042337"/>
          </a:xfrm>
          <a:prstGeom prst="rect">
            <a:avLst/>
          </a:prstGeom>
        </p:spPr>
      </p:pic>
      <p:sp>
        <p:nvSpPr>
          <p:cNvPr id="4" name="TextBox 3">
            <a:extLst>
              <a:ext uri="{FF2B5EF4-FFF2-40B4-BE49-F238E27FC236}">
                <a16:creationId xmlns:a16="http://schemas.microsoft.com/office/drawing/2014/main" id="{49DA1B64-4015-DA9A-F8F2-5D83EA4F5FC5}"/>
              </a:ext>
            </a:extLst>
          </p:cNvPr>
          <p:cNvSpPr txBox="1"/>
          <p:nvPr/>
        </p:nvSpPr>
        <p:spPr>
          <a:xfrm>
            <a:off x="4840941" y="5152095"/>
            <a:ext cx="8279887" cy="1015663"/>
          </a:xfrm>
          <a:prstGeom prst="rect">
            <a:avLst/>
          </a:prstGeom>
          <a:noFill/>
          <a:effectLst>
            <a:glow rad="228600">
              <a:schemeClr val="accent3">
                <a:satMod val="175000"/>
                <a:alpha val="40000"/>
              </a:schemeClr>
            </a:glow>
          </a:effectLst>
          <a:scene3d>
            <a:camera prst="perspectiveContrastingRightFacing"/>
            <a:lightRig rig="threePt" dir="t"/>
          </a:scene3d>
        </p:spPr>
        <p:txBody>
          <a:bodyPr wrap="square" rtlCol="0">
            <a:spAutoFit/>
          </a:bodyPr>
          <a:lstStyle/>
          <a:p>
            <a:r>
              <a:rPr lang="en-US" sz="6000" b="1" dirty="0">
                <a:solidFill>
                  <a:schemeClr val="accent1">
                    <a:lumMod val="75000"/>
                  </a:schemeClr>
                </a:solidFill>
              </a:rPr>
              <a:t>VIEW MEMBERS LIST</a:t>
            </a:r>
          </a:p>
        </p:txBody>
      </p:sp>
      <p:sp>
        <p:nvSpPr>
          <p:cNvPr id="5" name="TextBox 4">
            <a:extLst>
              <a:ext uri="{FF2B5EF4-FFF2-40B4-BE49-F238E27FC236}">
                <a16:creationId xmlns:a16="http://schemas.microsoft.com/office/drawing/2014/main" id="{DA9AC282-E137-3326-CB47-5AA7EB9A8201}"/>
              </a:ext>
            </a:extLst>
          </p:cNvPr>
          <p:cNvSpPr txBox="1"/>
          <p:nvPr/>
        </p:nvSpPr>
        <p:spPr>
          <a:xfrm>
            <a:off x="7447541" y="172751"/>
            <a:ext cx="9693180" cy="2800767"/>
          </a:xfrm>
          <a:prstGeom prst="rect">
            <a:avLst/>
          </a:prstGeom>
          <a:solidFill>
            <a:schemeClr val="tx2">
              <a:lumMod val="60000"/>
              <a:lumOff val="40000"/>
            </a:schemeClr>
          </a:solidFill>
          <a:ln w="38100">
            <a:solidFill>
              <a:schemeClr val="tx1"/>
            </a:solidFill>
          </a:ln>
          <a:effectLst/>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l">
              <a:defRPr sz="3200" b="1">
                <a:solidFill>
                  <a:schemeClr val="bg1"/>
                </a:solidFill>
              </a:defRPr>
            </a:lvl1pPr>
          </a:lstStyle>
          <a:p>
            <a:r>
              <a:rPr lang="en-US" sz="2400" dirty="0"/>
              <a:t>Use “view members” for:</a:t>
            </a:r>
          </a:p>
          <a:p>
            <a:endParaRPr lang="en-US" sz="2400" dirty="0"/>
          </a:p>
          <a:p>
            <a:pPr marL="457200" indent="-457200">
              <a:buFont typeface="Arial" panose="020B0604020202020204" pitchFamily="34" charset="0"/>
              <a:buChar char="•"/>
            </a:pPr>
            <a:r>
              <a:rPr lang="en-US" sz="2400" dirty="0"/>
              <a:t>Quick view of member info </a:t>
            </a:r>
          </a:p>
          <a:p>
            <a:pPr marL="457200" indent="-457200">
              <a:buFont typeface="Arial" panose="020B0604020202020204" pitchFamily="34" charset="0"/>
              <a:buChar char="•"/>
            </a:pPr>
            <a:r>
              <a:rPr lang="en-US" sz="2400" dirty="0"/>
              <a:t>Member Maintenance  (</a:t>
            </a:r>
            <a:r>
              <a:rPr lang="en-US" sz="2400" dirty="0" err="1"/>
              <a:t>dist</a:t>
            </a:r>
            <a:r>
              <a:rPr lang="en-US" sz="2400" dirty="0"/>
              <a:t>/</a:t>
            </a:r>
            <a:r>
              <a:rPr lang="en-US" sz="2400" dirty="0" err="1"/>
              <a:t>cty</a:t>
            </a:r>
            <a:r>
              <a:rPr lang="en-US" sz="2400" dirty="0"/>
              <a:t> view only)</a:t>
            </a:r>
          </a:p>
          <a:p>
            <a:pPr marL="457200" indent="-457200">
              <a:buFont typeface="Arial" panose="020B0604020202020204" pitchFamily="34" charset="0"/>
              <a:buChar char="•"/>
            </a:pPr>
            <a:r>
              <a:rPr lang="en-US" sz="2400" dirty="0"/>
              <a:t>Email communications</a:t>
            </a:r>
          </a:p>
          <a:p>
            <a:pPr marL="457200" indent="-457200">
              <a:buFont typeface="Arial" panose="020B0604020202020204" pitchFamily="34" charset="0"/>
              <a:buChar char="•"/>
            </a:pPr>
            <a:r>
              <a:rPr lang="en-US" sz="2400" dirty="0"/>
              <a:t>Add/Modify Transmittal (post/</a:t>
            </a:r>
            <a:r>
              <a:rPr lang="en-US" sz="2400" dirty="0" err="1"/>
              <a:t>sqdn</a:t>
            </a:r>
            <a:r>
              <a:rPr lang="en-US" sz="2400" dirty="0"/>
              <a:t>/dept/detach)</a:t>
            </a:r>
          </a:p>
          <a:p>
            <a:endParaRPr lang="en-US" dirty="0"/>
          </a:p>
        </p:txBody>
      </p:sp>
    </p:spTree>
    <p:custDataLst>
      <p:tags r:id="rId1"/>
    </p:custDataLst>
    <p:extLst>
      <p:ext uri="{BB962C8B-B14F-4D97-AF65-F5344CB8AC3E}">
        <p14:creationId xmlns:p14="http://schemas.microsoft.com/office/powerpoint/2010/main" val="1640758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7E5B399-0F41-944B-5012-6CD950DAE038}"/>
              </a:ext>
            </a:extLst>
          </p:cNvPr>
          <p:cNvPicPr>
            <a:picLocks noChangeAspect="1"/>
          </p:cNvPicPr>
          <p:nvPr/>
        </p:nvPicPr>
        <p:blipFill>
          <a:blip r:embed="rId3"/>
          <a:stretch>
            <a:fillRect/>
          </a:stretch>
        </p:blipFill>
        <p:spPr>
          <a:xfrm>
            <a:off x="6006293" y="173007"/>
            <a:ext cx="9127689" cy="6153116"/>
          </a:xfrm>
          <a:prstGeom prst="rect">
            <a:avLst/>
          </a:prstGeom>
        </p:spPr>
      </p:pic>
      <p:pic>
        <p:nvPicPr>
          <p:cNvPr id="7" name="Picture 6">
            <a:extLst>
              <a:ext uri="{FF2B5EF4-FFF2-40B4-BE49-F238E27FC236}">
                <a16:creationId xmlns:a16="http://schemas.microsoft.com/office/drawing/2014/main" id="{51490B04-334A-A1CE-5997-1275D79FA7E9}"/>
              </a:ext>
            </a:extLst>
          </p:cNvPr>
          <p:cNvPicPr>
            <a:picLocks noChangeAspect="1"/>
          </p:cNvPicPr>
          <p:nvPr/>
        </p:nvPicPr>
        <p:blipFill>
          <a:blip r:embed="rId4"/>
          <a:stretch>
            <a:fillRect/>
          </a:stretch>
        </p:blipFill>
        <p:spPr>
          <a:xfrm>
            <a:off x="295961" y="1236463"/>
            <a:ext cx="2897747" cy="8241877"/>
          </a:xfrm>
          <a:prstGeom prst="rect">
            <a:avLst/>
          </a:prstGeom>
        </p:spPr>
      </p:pic>
      <p:sp>
        <p:nvSpPr>
          <p:cNvPr id="6" name="Text Placeholder 5">
            <a:extLst>
              <a:ext uri="{FF2B5EF4-FFF2-40B4-BE49-F238E27FC236}">
                <a16:creationId xmlns:a16="http://schemas.microsoft.com/office/drawing/2014/main" id="{036D5E9D-CB37-1F92-6451-78E6025411D4}"/>
              </a:ext>
            </a:extLst>
          </p:cNvPr>
          <p:cNvSpPr>
            <a:spLocks noGrp="1"/>
          </p:cNvSpPr>
          <p:nvPr>
            <p:ph type="body" sz="quarter" idx="10"/>
          </p:nvPr>
        </p:nvSpPr>
        <p:spPr/>
        <p:txBody>
          <a:bodyPr>
            <a:normAutofit lnSpcReduction="10000"/>
          </a:bodyPr>
          <a:lstStyle/>
          <a:p>
            <a:r>
              <a:rPr lang="en-US" dirty="0"/>
              <a:t>IMPORTANT INFO</a:t>
            </a:r>
          </a:p>
        </p:txBody>
      </p:sp>
      <p:pic>
        <p:nvPicPr>
          <p:cNvPr id="8" name="Picture 7">
            <a:extLst>
              <a:ext uri="{FF2B5EF4-FFF2-40B4-BE49-F238E27FC236}">
                <a16:creationId xmlns:a16="http://schemas.microsoft.com/office/drawing/2014/main" id="{C05A6FE0-4106-837F-EB49-1AD8404C9081}"/>
              </a:ext>
            </a:extLst>
          </p:cNvPr>
          <p:cNvPicPr>
            <a:picLocks noChangeAspect="1"/>
          </p:cNvPicPr>
          <p:nvPr/>
        </p:nvPicPr>
        <p:blipFill>
          <a:blip r:embed="rId5"/>
          <a:stretch>
            <a:fillRect/>
          </a:stretch>
        </p:blipFill>
        <p:spPr>
          <a:xfrm>
            <a:off x="3995370" y="5327932"/>
            <a:ext cx="13115925" cy="2952750"/>
          </a:xfrm>
          <a:prstGeom prst="rect">
            <a:avLst/>
          </a:prstGeom>
          <a:ln w="28575">
            <a:solidFill>
              <a:schemeClr val="tx2">
                <a:lumMod val="60000"/>
                <a:lumOff val="40000"/>
              </a:schemeClr>
            </a:solidFill>
          </a:ln>
          <a:effectLst>
            <a:glow rad="228600">
              <a:schemeClr val="accent3">
                <a:satMod val="175000"/>
                <a:alpha val="40000"/>
              </a:schemeClr>
            </a:glow>
          </a:effectLst>
        </p:spPr>
      </p:pic>
      <p:sp>
        <p:nvSpPr>
          <p:cNvPr id="9" name="Rectangle: Rounded Corners 8">
            <a:extLst>
              <a:ext uri="{FF2B5EF4-FFF2-40B4-BE49-F238E27FC236}">
                <a16:creationId xmlns:a16="http://schemas.microsoft.com/office/drawing/2014/main" id="{A51701EF-4F94-C64C-AF48-A1F69EC84364}"/>
              </a:ext>
            </a:extLst>
          </p:cNvPr>
          <p:cNvSpPr/>
          <p:nvPr/>
        </p:nvSpPr>
        <p:spPr>
          <a:xfrm>
            <a:off x="6388923" y="4650933"/>
            <a:ext cx="5405511" cy="451733"/>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3A43A96D-5C7E-EEC8-0EA8-6B0F71BDB4F7}"/>
              </a:ext>
            </a:extLst>
          </p:cNvPr>
          <p:cNvPicPr>
            <a:picLocks noChangeAspect="1"/>
          </p:cNvPicPr>
          <p:nvPr/>
        </p:nvPicPr>
        <p:blipFill>
          <a:blip r:embed="rId6"/>
          <a:stretch>
            <a:fillRect/>
          </a:stretch>
        </p:blipFill>
        <p:spPr>
          <a:xfrm>
            <a:off x="625255" y="7033339"/>
            <a:ext cx="16613181" cy="756509"/>
          </a:xfrm>
          <a:prstGeom prst="rect">
            <a:avLst/>
          </a:prstGeom>
          <a:ln>
            <a:solidFill>
              <a:schemeClr val="accent6"/>
            </a:solidFill>
          </a:ln>
          <a:effectLst>
            <a:glow rad="228600">
              <a:schemeClr val="accent5">
                <a:satMod val="175000"/>
                <a:alpha val="40000"/>
              </a:schemeClr>
            </a:glow>
          </a:effectLst>
        </p:spPr>
      </p:pic>
      <p:sp>
        <p:nvSpPr>
          <p:cNvPr id="4" name="Rectangle: Rounded Corners 3">
            <a:extLst>
              <a:ext uri="{FF2B5EF4-FFF2-40B4-BE49-F238E27FC236}">
                <a16:creationId xmlns:a16="http://schemas.microsoft.com/office/drawing/2014/main" id="{FE55E037-26DE-0B01-4445-F39BED59AE0B}"/>
              </a:ext>
            </a:extLst>
          </p:cNvPr>
          <p:cNvSpPr/>
          <p:nvPr/>
        </p:nvSpPr>
        <p:spPr>
          <a:xfrm>
            <a:off x="10032828" y="229925"/>
            <a:ext cx="2782023" cy="451733"/>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E75B3C51-6F69-D746-521B-1E7539C457F9}"/>
              </a:ext>
            </a:extLst>
          </p:cNvPr>
          <p:cNvPicPr>
            <a:picLocks noChangeAspect="1"/>
          </p:cNvPicPr>
          <p:nvPr/>
        </p:nvPicPr>
        <p:blipFill>
          <a:blip r:embed="rId7"/>
          <a:stretch>
            <a:fillRect/>
          </a:stretch>
        </p:blipFill>
        <p:spPr>
          <a:xfrm>
            <a:off x="760643" y="4028280"/>
            <a:ext cx="2957182" cy="2305079"/>
          </a:xfrm>
          <a:prstGeom prst="roundRect">
            <a:avLst>
              <a:gd name="adj" fmla="val 11111"/>
            </a:avLst>
          </a:prstGeom>
          <a:ln w="190500" cap="rnd">
            <a:solidFill>
              <a:schemeClr val="tx2">
                <a:lumMod val="60000"/>
                <a:lumOff val="40000"/>
              </a:schemeClr>
            </a:solidFill>
            <a:prstDash val="solid"/>
          </a:ln>
          <a:effectLst>
            <a:outerShdw blurRad="101600" dist="50800" dir="7200000" algn="tl" rotWithShape="0">
              <a:srgbClr val="000000">
                <a:alpha val="45000"/>
              </a:srgbClr>
            </a:outerShdw>
          </a:effectLst>
          <a:scene3d>
            <a:camera prst="obliqueTopRight"/>
            <a:lightRig rig="threePt" dir="t">
              <a:rot lat="0" lon="0" rev="19200000"/>
            </a:lightRig>
          </a:scene3d>
          <a:sp3d extrusionH="25400">
            <a:bevelT w="304800" h="152400" prst="hardEdge"/>
            <a:extrusionClr>
              <a:srgbClr val="FFFFFF"/>
            </a:extrusionClr>
          </a:sp3d>
        </p:spPr>
      </p:pic>
      <p:sp>
        <p:nvSpPr>
          <p:cNvPr id="5" name="Arrow: Right 4">
            <a:extLst>
              <a:ext uri="{FF2B5EF4-FFF2-40B4-BE49-F238E27FC236}">
                <a16:creationId xmlns:a16="http://schemas.microsoft.com/office/drawing/2014/main" id="{6ACD491B-C2AC-8EE2-2A85-90AB6CFA9BC7}"/>
              </a:ext>
            </a:extLst>
          </p:cNvPr>
          <p:cNvSpPr/>
          <p:nvPr/>
        </p:nvSpPr>
        <p:spPr>
          <a:xfrm>
            <a:off x="180893" y="5492005"/>
            <a:ext cx="888724" cy="1020417"/>
          </a:xfrm>
          <a:prstGeom prst="right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74818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1000"/>
                                        <p:tgtEl>
                                          <p:spTgt spid="4"/>
                                        </p:tgtEl>
                                      </p:cBhvr>
                                    </p:animEffect>
                                  </p:childTnLst>
                                </p:cTn>
                              </p:par>
                            </p:childTnLst>
                          </p:cTn>
                        </p:par>
                        <p:par>
                          <p:cTn id="8" fill="hold">
                            <p:stCondLst>
                              <p:cond delay="1000"/>
                            </p:stCondLst>
                            <p:childTnLst>
                              <p:par>
                                <p:cTn id="9" presetID="53" presetClass="entr" presetSubtype="16"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1000" fill="hold"/>
                                        <p:tgtEl>
                                          <p:spTgt spid="2"/>
                                        </p:tgtEl>
                                        <p:attrNameLst>
                                          <p:attrName>ppt_w</p:attrName>
                                        </p:attrNameLst>
                                      </p:cBhvr>
                                      <p:tavLst>
                                        <p:tav tm="0">
                                          <p:val>
                                            <p:fltVal val="0"/>
                                          </p:val>
                                        </p:tav>
                                        <p:tav tm="100000">
                                          <p:val>
                                            <p:strVal val="#ppt_w"/>
                                          </p:val>
                                        </p:tav>
                                      </p:tavLst>
                                    </p:anim>
                                    <p:anim calcmode="lin" valueType="num">
                                      <p:cBhvr>
                                        <p:cTn id="12" dur="1000" fill="hold"/>
                                        <p:tgtEl>
                                          <p:spTgt spid="2"/>
                                        </p:tgtEl>
                                        <p:attrNameLst>
                                          <p:attrName>ppt_h</p:attrName>
                                        </p:attrNameLst>
                                      </p:cBhvr>
                                      <p:tavLst>
                                        <p:tav tm="0">
                                          <p:val>
                                            <p:fltVal val="0"/>
                                          </p:val>
                                        </p:tav>
                                        <p:tav tm="100000">
                                          <p:val>
                                            <p:strVal val="#ppt_h"/>
                                          </p:val>
                                        </p:tav>
                                      </p:tavLst>
                                    </p:anim>
                                    <p:animEffect transition="in" filter="fade">
                                      <p:cBhvr>
                                        <p:cTn id="13" dur="1000"/>
                                        <p:tgtEl>
                                          <p:spTgt spid="2"/>
                                        </p:tgtEl>
                                      </p:cBhvr>
                                    </p:animEffect>
                                  </p:childTnLst>
                                </p:cTn>
                              </p:par>
                            </p:childTnLst>
                          </p:cTn>
                        </p:par>
                        <p:par>
                          <p:cTn id="14" fill="hold">
                            <p:stCondLst>
                              <p:cond delay="2000"/>
                            </p:stCondLst>
                            <p:childTnLst>
                              <p:par>
                                <p:cTn id="15" presetID="2" presetClass="entr" presetSubtype="8"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1000" fill="hold"/>
                                        <p:tgtEl>
                                          <p:spTgt spid="5"/>
                                        </p:tgtEl>
                                        <p:attrNameLst>
                                          <p:attrName>ppt_x</p:attrName>
                                        </p:attrNameLst>
                                      </p:cBhvr>
                                      <p:tavLst>
                                        <p:tav tm="0">
                                          <p:val>
                                            <p:strVal val="0-#ppt_w/2"/>
                                          </p:val>
                                        </p:tav>
                                        <p:tav tm="100000">
                                          <p:val>
                                            <p:strVal val="#ppt_x"/>
                                          </p:val>
                                        </p:tav>
                                      </p:tavLst>
                                    </p:anim>
                                    <p:anim calcmode="lin" valueType="num">
                                      <p:cBhvr additive="base">
                                        <p:cTn id="18" dur="10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up)">
                                      <p:cBhvr>
                                        <p:cTn id="23" dur="500"/>
                                        <p:tgtEl>
                                          <p:spTgt spid="8"/>
                                        </p:tgtEl>
                                      </p:cBhvr>
                                    </p:animEffect>
                                  </p:childTnLst>
                                </p:cTn>
                              </p:par>
                              <p:par>
                                <p:cTn id="24" presetID="22" presetClass="entr" presetSubtype="1"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up)">
                                      <p:cBhvr>
                                        <p:cTn id="26" dur="10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up)">
                                      <p:cBhvr>
                                        <p:cTn id="31"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 grpId="0" animBg="1"/>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00EE491-1C82-6ABE-B25C-6852781B3875}"/>
              </a:ext>
            </a:extLst>
          </p:cNvPr>
          <p:cNvPicPr>
            <a:picLocks noChangeAspect="1"/>
          </p:cNvPicPr>
          <p:nvPr/>
        </p:nvPicPr>
        <p:blipFill>
          <a:blip r:embed="rId3"/>
          <a:stretch>
            <a:fillRect/>
          </a:stretch>
        </p:blipFill>
        <p:spPr>
          <a:xfrm>
            <a:off x="6006293" y="173007"/>
            <a:ext cx="9127689" cy="6153116"/>
          </a:xfrm>
          <a:prstGeom prst="rect">
            <a:avLst/>
          </a:prstGeom>
        </p:spPr>
      </p:pic>
      <p:pic>
        <p:nvPicPr>
          <p:cNvPr id="7" name="Picture 6">
            <a:extLst>
              <a:ext uri="{FF2B5EF4-FFF2-40B4-BE49-F238E27FC236}">
                <a16:creationId xmlns:a16="http://schemas.microsoft.com/office/drawing/2014/main" id="{F548ABF0-CC01-4C0F-8483-1E6D26ACB5A6}"/>
              </a:ext>
            </a:extLst>
          </p:cNvPr>
          <p:cNvPicPr>
            <a:picLocks noChangeAspect="1"/>
          </p:cNvPicPr>
          <p:nvPr/>
        </p:nvPicPr>
        <p:blipFill>
          <a:blip r:embed="rId4"/>
          <a:stretch>
            <a:fillRect/>
          </a:stretch>
        </p:blipFill>
        <p:spPr>
          <a:xfrm>
            <a:off x="295964" y="1236463"/>
            <a:ext cx="2897747" cy="8241877"/>
          </a:xfrm>
          <a:prstGeom prst="rect">
            <a:avLst/>
          </a:prstGeom>
        </p:spPr>
      </p:pic>
      <p:sp>
        <p:nvSpPr>
          <p:cNvPr id="6" name="Text Placeholder 5">
            <a:extLst>
              <a:ext uri="{FF2B5EF4-FFF2-40B4-BE49-F238E27FC236}">
                <a16:creationId xmlns:a16="http://schemas.microsoft.com/office/drawing/2014/main" id="{036D5E9D-CB37-1F92-6451-78E6025411D4}"/>
              </a:ext>
            </a:extLst>
          </p:cNvPr>
          <p:cNvSpPr>
            <a:spLocks noGrp="1"/>
          </p:cNvSpPr>
          <p:nvPr>
            <p:ph type="body" sz="quarter" idx="10"/>
          </p:nvPr>
        </p:nvSpPr>
        <p:spPr/>
        <p:txBody>
          <a:bodyPr>
            <a:normAutofit lnSpcReduction="10000"/>
          </a:bodyPr>
          <a:lstStyle/>
          <a:p>
            <a:r>
              <a:rPr lang="en-US" dirty="0"/>
              <a:t>IMPORTANT INFO</a:t>
            </a:r>
          </a:p>
        </p:txBody>
      </p:sp>
      <p:sp>
        <p:nvSpPr>
          <p:cNvPr id="9" name="Rectangle: Rounded Corners 8">
            <a:extLst>
              <a:ext uri="{FF2B5EF4-FFF2-40B4-BE49-F238E27FC236}">
                <a16:creationId xmlns:a16="http://schemas.microsoft.com/office/drawing/2014/main" id="{A51701EF-4F94-C64C-AF48-A1F69EC84364}"/>
              </a:ext>
            </a:extLst>
          </p:cNvPr>
          <p:cNvSpPr/>
          <p:nvPr/>
        </p:nvSpPr>
        <p:spPr>
          <a:xfrm>
            <a:off x="6493772" y="5332780"/>
            <a:ext cx="7331914" cy="603685"/>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1C43EEB2-7DC4-4320-3E0C-48024E86AA10}"/>
              </a:ext>
            </a:extLst>
          </p:cNvPr>
          <p:cNvPicPr>
            <a:picLocks noChangeAspect="1"/>
          </p:cNvPicPr>
          <p:nvPr/>
        </p:nvPicPr>
        <p:blipFill>
          <a:blip r:embed="rId5"/>
          <a:stretch>
            <a:fillRect/>
          </a:stretch>
        </p:blipFill>
        <p:spPr>
          <a:xfrm>
            <a:off x="3563877" y="1654262"/>
            <a:ext cx="13326764" cy="4282203"/>
          </a:xfrm>
          <a:prstGeom prst="rect">
            <a:avLst/>
          </a:prstGeom>
          <a:ln w="28575">
            <a:solidFill>
              <a:schemeClr val="tx2">
                <a:lumMod val="60000"/>
                <a:lumOff val="40000"/>
              </a:schemeClr>
            </a:solidFill>
          </a:ln>
          <a:effectLst>
            <a:glow rad="228600">
              <a:schemeClr val="accent3">
                <a:satMod val="175000"/>
                <a:alpha val="40000"/>
              </a:schemeClr>
            </a:glow>
          </a:effectLst>
        </p:spPr>
      </p:pic>
      <p:pic>
        <p:nvPicPr>
          <p:cNvPr id="5" name="Picture 4">
            <a:extLst>
              <a:ext uri="{FF2B5EF4-FFF2-40B4-BE49-F238E27FC236}">
                <a16:creationId xmlns:a16="http://schemas.microsoft.com/office/drawing/2014/main" id="{B070E210-6F7D-262A-ED25-04871B6E34C8}"/>
              </a:ext>
            </a:extLst>
          </p:cNvPr>
          <p:cNvPicPr>
            <a:picLocks noChangeAspect="1"/>
          </p:cNvPicPr>
          <p:nvPr/>
        </p:nvPicPr>
        <p:blipFill>
          <a:blip r:embed="rId6"/>
          <a:stretch>
            <a:fillRect/>
          </a:stretch>
        </p:blipFill>
        <p:spPr>
          <a:xfrm>
            <a:off x="760643" y="4028280"/>
            <a:ext cx="2957182" cy="2305079"/>
          </a:xfrm>
          <a:prstGeom prst="roundRect">
            <a:avLst>
              <a:gd name="adj" fmla="val 11111"/>
            </a:avLst>
          </a:prstGeom>
          <a:ln w="190500" cap="rnd">
            <a:solidFill>
              <a:schemeClr val="tx2">
                <a:lumMod val="60000"/>
                <a:lumOff val="40000"/>
              </a:schemeClr>
            </a:solidFill>
            <a:prstDash val="solid"/>
          </a:ln>
          <a:effectLst>
            <a:outerShdw blurRad="101600" dist="50800" dir="7200000" algn="tl" rotWithShape="0">
              <a:srgbClr val="000000">
                <a:alpha val="45000"/>
              </a:srgbClr>
            </a:outerShdw>
          </a:effectLst>
          <a:scene3d>
            <a:camera prst="obliqueTopRight"/>
            <a:lightRig rig="threePt" dir="t">
              <a:rot lat="0" lon="0" rev="19200000"/>
            </a:lightRig>
          </a:scene3d>
          <a:sp3d extrusionH="25400">
            <a:bevelT w="304800" h="152400" prst="hardEdge"/>
            <a:extrusionClr>
              <a:srgbClr val="FFFFFF"/>
            </a:extrusionClr>
          </a:sp3d>
        </p:spPr>
      </p:pic>
      <p:sp>
        <p:nvSpPr>
          <p:cNvPr id="8" name="Arrow: Right 7">
            <a:extLst>
              <a:ext uri="{FF2B5EF4-FFF2-40B4-BE49-F238E27FC236}">
                <a16:creationId xmlns:a16="http://schemas.microsoft.com/office/drawing/2014/main" id="{B9608121-8217-D1BC-89D0-2E06F114BCD4}"/>
              </a:ext>
            </a:extLst>
          </p:cNvPr>
          <p:cNvSpPr/>
          <p:nvPr/>
        </p:nvSpPr>
        <p:spPr>
          <a:xfrm>
            <a:off x="180893" y="5492005"/>
            <a:ext cx="888724" cy="1020417"/>
          </a:xfrm>
          <a:prstGeom prst="right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id="{D94955DE-DB2F-2622-548C-47EBC5DF6A5A}"/>
              </a:ext>
            </a:extLst>
          </p:cNvPr>
          <p:cNvPicPr>
            <a:picLocks noChangeAspect="1"/>
          </p:cNvPicPr>
          <p:nvPr/>
        </p:nvPicPr>
        <p:blipFill>
          <a:blip r:embed="rId7"/>
          <a:stretch>
            <a:fillRect/>
          </a:stretch>
        </p:blipFill>
        <p:spPr>
          <a:xfrm>
            <a:off x="3797498" y="4166920"/>
            <a:ext cx="12810134" cy="882157"/>
          </a:xfrm>
          <a:prstGeom prst="rect">
            <a:avLst/>
          </a:prstGeom>
          <a:effectLst>
            <a:glow rad="228600">
              <a:schemeClr val="accent5">
                <a:satMod val="175000"/>
                <a:alpha val="40000"/>
              </a:schemeClr>
            </a:glow>
          </a:effectLst>
        </p:spPr>
      </p:pic>
    </p:spTree>
    <p:extLst>
      <p:ext uri="{BB962C8B-B14F-4D97-AF65-F5344CB8AC3E}">
        <p14:creationId xmlns:p14="http://schemas.microsoft.com/office/powerpoint/2010/main" val="3336420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Effect transition="in" filter="fade">
                                      <p:cBhvr>
                                        <p:cTn id="9" dur="1000"/>
                                        <p:tgtEl>
                                          <p:spTgt spid="5"/>
                                        </p:tgtEl>
                                      </p:cBhvr>
                                    </p:animEffect>
                                  </p:childTnLst>
                                </p:cTn>
                              </p:par>
                            </p:childTnLst>
                          </p:cTn>
                        </p:par>
                        <p:par>
                          <p:cTn id="10" fill="hold">
                            <p:stCondLst>
                              <p:cond delay="1000"/>
                            </p:stCondLst>
                            <p:childTnLst>
                              <p:par>
                                <p:cTn id="11" presetID="2" presetClass="entr" presetSubtype="8"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1000" fill="hold"/>
                                        <p:tgtEl>
                                          <p:spTgt spid="8"/>
                                        </p:tgtEl>
                                        <p:attrNameLst>
                                          <p:attrName>ppt_x</p:attrName>
                                        </p:attrNameLst>
                                      </p:cBhvr>
                                      <p:tavLst>
                                        <p:tav tm="0">
                                          <p:val>
                                            <p:strVal val="0-#ppt_w/2"/>
                                          </p:val>
                                        </p:tav>
                                        <p:tav tm="100000">
                                          <p:val>
                                            <p:strVal val="#ppt_x"/>
                                          </p:val>
                                        </p:tav>
                                      </p:tavLst>
                                    </p:anim>
                                    <p:anim calcmode="lin" valueType="num">
                                      <p:cBhvr additive="base">
                                        <p:cTn id="14" dur="1000" fill="hold"/>
                                        <p:tgtEl>
                                          <p:spTgt spid="8"/>
                                        </p:tgtEl>
                                        <p:attrNameLst>
                                          <p:attrName>ppt_y</p:attrName>
                                        </p:attrNameLst>
                                      </p:cBhvr>
                                      <p:tavLst>
                                        <p:tav tm="0">
                                          <p:val>
                                            <p:strVal val="#ppt_y"/>
                                          </p:val>
                                        </p:tav>
                                        <p:tav tm="100000">
                                          <p:val>
                                            <p:strVal val="#ppt_y"/>
                                          </p:val>
                                        </p:tav>
                                      </p:tavLst>
                                    </p:anim>
                                  </p:childTnLst>
                                </p:cTn>
                              </p:par>
                            </p:childTnLst>
                          </p:cTn>
                        </p:par>
                        <p:par>
                          <p:cTn id="15" fill="hold">
                            <p:stCondLst>
                              <p:cond delay="2000"/>
                            </p:stCondLst>
                            <p:childTnLst>
                              <p:par>
                                <p:cTn id="16" presetID="22" presetClass="entr" presetSubtype="1" fill="hold" grpId="0"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up)">
                                      <p:cBhvr>
                                        <p:cTn id="18" dur="10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up)">
                                      <p:cBhvr>
                                        <p:cTn id="23" dur="10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ipe(up)">
                                      <p:cBhvr>
                                        <p:cTn id="28"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2E5FC6B-3F29-D344-64A1-AC835BB79937}"/>
              </a:ext>
            </a:extLst>
          </p:cNvPr>
          <p:cNvPicPr>
            <a:picLocks noChangeAspect="1"/>
          </p:cNvPicPr>
          <p:nvPr/>
        </p:nvPicPr>
        <p:blipFill>
          <a:blip r:embed="rId3"/>
          <a:stretch>
            <a:fillRect/>
          </a:stretch>
        </p:blipFill>
        <p:spPr>
          <a:xfrm>
            <a:off x="399770" y="1236463"/>
            <a:ext cx="2897747" cy="8241877"/>
          </a:xfrm>
          <a:prstGeom prst="rect">
            <a:avLst/>
          </a:prstGeom>
        </p:spPr>
      </p:pic>
      <p:sp>
        <p:nvSpPr>
          <p:cNvPr id="3" name="Text Placeholder 2">
            <a:extLst>
              <a:ext uri="{FF2B5EF4-FFF2-40B4-BE49-F238E27FC236}">
                <a16:creationId xmlns:a16="http://schemas.microsoft.com/office/drawing/2014/main" id="{5BD2B06A-4599-35CE-7733-8E11AE7951F0}"/>
              </a:ext>
            </a:extLst>
          </p:cNvPr>
          <p:cNvSpPr>
            <a:spLocks noGrp="1"/>
          </p:cNvSpPr>
          <p:nvPr>
            <p:ph type="body" sz="quarter" idx="10"/>
          </p:nvPr>
        </p:nvSpPr>
        <p:spPr/>
        <p:txBody>
          <a:bodyPr>
            <a:normAutofit lnSpcReduction="10000"/>
          </a:bodyPr>
          <a:lstStyle/>
          <a:p>
            <a:r>
              <a:rPr lang="en-US" dirty="0"/>
              <a:t>GROUP SERVICES</a:t>
            </a:r>
          </a:p>
        </p:txBody>
      </p:sp>
      <p:pic>
        <p:nvPicPr>
          <p:cNvPr id="6" name="Picture 5">
            <a:extLst>
              <a:ext uri="{FF2B5EF4-FFF2-40B4-BE49-F238E27FC236}">
                <a16:creationId xmlns:a16="http://schemas.microsoft.com/office/drawing/2014/main" id="{103B8FFB-B208-6289-6849-8CF3B7150B95}"/>
              </a:ext>
            </a:extLst>
          </p:cNvPr>
          <p:cNvPicPr>
            <a:picLocks noChangeAspect="1"/>
          </p:cNvPicPr>
          <p:nvPr/>
        </p:nvPicPr>
        <p:blipFill>
          <a:blip r:embed="rId4"/>
          <a:stretch>
            <a:fillRect/>
          </a:stretch>
        </p:blipFill>
        <p:spPr>
          <a:xfrm>
            <a:off x="7536107" y="104109"/>
            <a:ext cx="7868748" cy="9545382"/>
          </a:xfrm>
          <a:prstGeom prst="rect">
            <a:avLst/>
          </a:prstGeom>
        </p:spPr>
      </p:pic>
      <p:pic>
        <p:nvPicPr>
          <p:cNvPr id="4" name="Picture 3">
            <a:extLst>
              <a:ext uri="{FF2B5EF4-FFF2-40B4-BE49-F238E27FC236}">
                <a16:creationId xmlns:a16="http://schemas.microsoft.com/office/drawing/2014/main" id="{88F0928C-08B8-E3D5-4FD5-8341CA508019}"/>
              </a:ext>
            </a:extLst>
          </p:cNvPr>
          <p:cNvPicPr>
            <a:picLocks noChangeAspect="1"/>
          </p:cNvPicPr>
          <p:nvPr/>
        </p:nvPicPr>
        <p:blipFill>
          <a:blip r:embed="rId5"/>
          <a:stretch>
            <a:fillRect/>
          </a:stretch>
        </p:blipFill>
        <p:spPr>
          <a:xfrm>
            <a:off x="954663" y="4617788"/>
            <a:ext cx="4462149" cy="2901073"/>
          </a:xfrm>
          <a:prstGeom prst="rect">
            <a:avLst/>
          </a:prstGeom>
          <a:ln>
            <a:solidFill>
              <a:schemeClr val="accent1">
                <a:lumMod val="75000"/>
              </a:schemeClr>
            </a:solidFill>
            <a:prstDash val="dash"/>
          </a:ln>
          <a:effectLst>
            <a:glow rad="228600">
              <a:schemeClr val="accent3">
                <a:satMod val="175000"/>
                <a:alpha val="40000"/>
              </a:schemeClr>
            </a:glow>
          </a:effectLst>
        </p:spPr>
      </p:pic>
      <p:sp>
        <p:nvSpPr>
          <p:cNvPr id="8" name="Arrow: Right 7">
            <a:extLst>
              <a:ext uri="{FF2B5EF4-FFF2-40B4-BE49-F238E27FC236}">
                <a16:creationId xmlns:a16="http://schemas.microsoft.com/office/drawing/2014/main" id="{BCE0FD0C-114F-75CD-83E7-300883ED229E}"/>
              </a:ext>
            </a:extLst>
          </p:cNvPr>
          <p:cNvSpPr/>
          <p:nvPr/>
        </p:nvSpPr>
        <p:spPr>
          <a:xfrm>
            <a:off x="166035" y="5357401"/>
            <a:ext cx="1163015" cy="10521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A6E7FA5C-B9DD-1467-BB93-17F918B6C683}"/>
              </a:ext>
            </a:extLst>
          </p:cNvPr>
          <p:cNvPicPr>
            <a:picLocks noChangeAspect="1"/>
          </p:cNvPicPr>
          <p:nvPr/>
        </p:nvPicPr>
        <p:blipFill>
          <a:blip r:embed="rId6"/>
          <a:stretch>
            <a:fillRect/>
          </a:stretch>
        </p:blipFill>
        <p:spPr>
          <a:xfrm>
            <a:off x="5687102" y="1101166"/>
            <a:ext cx="10792703" cy="7697393"/>
          </a:xfrm>
          <a:prstGeom prst="rect">
            <a:avLst/>
          </a:prstGeom>
          <a:effectLst>
            <a:glow rad="228600">
              <a:schemeClr val="accent5">
                <a:satMod val="175000"/>
                <a:alpha val="40000"/>
              </a:schemeClr>
            </a:glow>
          </a:effectLst>
        </p:spPr>
      </p:pic>
    </p:spTree>
    <p:extLst>
      <p:ext uri="{BB962C8B-B14F-4D97-AF65-F5344CB8AC3E}">
        <p14:creationId xmlns:p14="http://schemas.microsoft.com/office/powerpoint/2010/main" val="720470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2" presetClass="entr" presetSubtype="8"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1000" fill="hold"/>
                                        <p:tgtEl>
                                          <p:spTgt spid="8"/>
                                        </p:tgtEl>
                                        <p:attrNameLst>
                                          <p:attrName>ppt_x</p:attrName>
                                        </p:attrNameLst>
                                      </p:cBhvr>
                                      <p:tavLst>
                                        <p:tav tm="0">
                                          <p:val>
                                            <p:strVal val="0-#ppt_w/2"/>
                                          </p:val>
                                        </p:tav>
                                        <p:tav tm="100000">
                                          <p:val>
                                            <p:strVal val="#ppt_x"/>
                                          </p:val>
                                        </p:tav>
                                      </p:tavLst>
                                    </p:anim>
                                    <p:anim calcmode="lin" valueType="num">
                                      <p:cBhvr additive="base">
                                        <p:cTn id="14" dur="10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A0F52F-5CCB-0AE4-2646-73D8EB4E37FB}"/>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31074691-30BC-78AE-AA9E-2D7CB51AC356}"/>
              </a:ext>
            </a:extLst>
          </p:cNvPr>
          <p:cNvPicPr>
            <a:picLocks noChangeAspect="1"/>
          </p:cNvPicPr>
          <p:nvPr/>
        </p:nvPicPr>
        <p:blipFill>
          <a:blip r:embed="rId3"/>
          <a:stretch>
            <a:fillRect/>
          </a:stretch>
        </p:blipFill>
        <p:spPr>
          <a:xfrm>
            <a:off x="277850" y="1236463"/>
            <a:ext cx="2897747" cy="8241877"/>
          </a:xfrm>
          <a:prstGeom prst="rect">
            <a:avLst/>
          </a:prstGeom>
        </p:spPr>
      </p:pic>
      <p:sp>
        <p:nvSpPr>
          <p:cNvPr id="3" name="Text Placeholder 2">
            <a:extLst>
              <a:ext uri="{FF2B5EF4-FFF2-40B4-BE49-F238E27FC236}">
                <a16:creationId xmlns:a16="http://schemas.microsoft.com/office/drawing/2014/main" id="{79831231-070F-350E-88F4-DB09A0385570}"/>
              </a:ext>
            </a:extLst>
          </p:cNvPr>
          <p:cNvSpPr>
            <a:spLocks noGrp="1"/>
          </p:cNvSpPr>
          <p:nvPr>
            <p:ph type="body" sz="quarter" idx="10"/>
          </p:nvPr>
        </p:nvSpPr>
        <p:spPr/>
        <p:txBody>
          <a:bodyPr>
            <a:normAutofit lnSpcReduction="10000"/>
          </a:bodyPr>
          <a:lstStyle/>
          <a:p>
            <a:r>
              <a:rPr lang="en-US" dirty="0"/>
              <a:t>GROUP SERVICES</a:t>
            </a:r>
          </a:p>
        </p:txBody>
      </p:sp>
      <p:pic>
        <p:nvPicPr>
          <p:cNvPr id="6" name="Picture 5">
            <a:extLst>
              <a:ext uri="{FF2B5EF4-FFF2-40B4-BE49-F238E27FC236}">
                <a16:creationId xmlns:a16="http://schemas.microsoft.com/office/drawing/2014/main" id="{BE987C9F-F160-E461-BB20-CD0BCA00BDDE}"/>
              </a:ext>
            </a:extLst>
          </p:cNvPr>
          <p:cNvPicPr>
            <a:picLocks noChangeAspect="1"/>
          </p:cNvPicPr>
          <p:nvPr/>
        </p:nvPicPr>
        <p:blipFill>
          <a:blip r:embed="rId4"/>
          <a:stretch>
            <a:fillRect/>
          </a:stretch>
        </p:blipFill>
        <p:spPr>
          <a:xfrm>
            <a:off x="7536107" y="104109"/>
            <a:ext cx="7868748" cy="9545382"/>
          </a:xfrm>
          <a:prstGeom prst="rect">
            <a:avLst/>
          </a:prstGeom>
        </p:spPr>
      </p:pic>
      <p:pic>
        <p:nvPicPr>
          <p:cNvPr id="4" name="Picture 3">
            <a:extLst>
              <a:ext uri="{FF2B5EF4-FFF2-40B4-BE49-F238E27FC236}">
                <a16:creationId xmlns:a16="http://schemas.microsoft.com/office/drawing/2014/main" id="{2E8B567C-A67C-A44B-6DD8-6AAC0C28224F}"/>
              </a:ext>
            </a:extLst>
          </p:cNvPr>
          <p:cNvPicPr>
            <a:picLocks noChangeAspect="1"/>
          </p:cNvPicPr>
          <p:nvPr/>
        </p:nvPicPr>
        <p:blipFill>
          <a:blip r:embed="rId5"/>
          <a:stretch>
            <a:fillRect/>
          </a:stretch>
        </p:blipFill>
        <p:spPr>
          <a:xfrm>
            <a:off x="495930" y="4681956"/>
            <a:ext cx="4462149" cy="2901073"/>
          </a:xfrm>
          <a:prstGeom prst="rect">
            <a:avLst/>
          </a:prstGeom>
          <a:ln>
            <a:solidFill>
              <a:schemeClr val="accent1">
                <a:lumMod val="75000"/>
              </a:schemeClr>
            </a:solidFill>
            <a:prstDash val="dash"/>
          </a:ln>
          <a:effectLst>
            <a:glow rad="228600">
              <a:schemeClr val="accent3">
                <a:satMod val="175000"/>
                <a:alpha val="40000"/>
              </a:schemeClr>
            </a:glow>
          </a:effectLst>
        </p:spPr>
      </p:pic>
      <p:sp>
        <p:nvSpPr>
          <p:cNvPr id="8" name="Arrow: Right 7">
            <a:extLst>
              <a:ext uri="{FF2B5EF4-FFF2-40B4-BE49-F238E27FC236}">
                <a16:creationId xmlns:a16="http://schemas.microsoft.com/office/drawing/2014/main" id="{424DB236-8137-CEB4-F248-3FE1EF70022E}"/>
              </a:ext>
            </a:extLst>
          </p:cNvPr>
          <p:cNvSpPr/>
          <p:nvPr/>
        </p:nvSpPr>
        <p:spPr>
          <a:xfrm>
            <a:off x="-352107" y="5374105"/>
            <a:ext cx="1163015" cy="10521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AA9C5484-17D1-3FB6-F354-EE5FF95D5B92}"/>
              </a:ext>
            </a:extLst>
          </p:cNvPr>
          <p:cNvPicPr>
            <a:picLocks noChangeAspect="1"/>
          </p:cNvPicPr>
          <p:nvPr/>
        </p:nvPicPr>
        <p:blipFill>
          <a:blip r:embed="rId6"/>
          <a:stretch>
            <a:fillRect/>
          </a:stretch>
        </p:blipFill>
        <p:spPr>
          <a:xfrm>
            <a:off x="5370868" y="1295570"/>
            <a:ext cx="11691545" cy="6772772"/>
          </a:xfrm>
          <a:prstGeom prst="rect">
            <a:avLst/>
          </a:prstGeom>
          <a:effectLst>
            <a:glow rad="228600">
              <a:schemeClr val="accent5">
                <a:satMod val="175000"/>
                <a:alpha val="40000"/>
              </a:schemeClr>
            </a:glow>
          </a:effectLst>
        </p:spPr>
      </p:pic>
    </p:spTree>
    <p:extLst>
      <p:ext uri="{BB962C8B-B14F-4D97-AF65-F5344CB8AC3E}">
        <p14:creationId xmlns:p14="http://schemas.microsoft.com/office/powerpoint/2010/main" val="2281687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ppt_x"/>
                                          </p:val>
                                        </p:tav>
                                        <p:tav tm="100000">
                                          <p:val>
                                            <p:strVal val="#ppt_x"/>
                                          </p:val>
                                        </p:tav>
                                      </p:tavLst>
                                    </p:anim>
                                    <p:anim calcmode="lin" valueType="num">
                                      <p:cBhvr additive="base">
                                        <p:cTn id="8"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2A0D3ED-2644-1403-1383-45FC03CBF053}"/>
              </a:ext>
            </a:extLst>
          </p:cNvPr>
          <p:cNvPicPr>
            <a:picLocks noChangeAspect="1"/>
          </p:cNvPicPr>
          <p:nvPr/>
        </p:nvPicPr>
        <p:blipFill>
          <a:blip r:embed="rId3"/>
          <a:stretch>
            <a:fillRect/>
          </a:stretch>
        </p:blipFill>
        <p:spPr>
          <a:xfrm>
            <a:off x="460730" y="1236463"/>
            <a:ext cx="2897747" cy="8241877"/>
          </a:xfrm>
          <a:prstGeom prst="rect">
            <a:avLst/>
          </a:prstGeom>
        </p:spPr>
      </p:pic>
      <p:sp>
        <p:nvSpPr>
          <p:cNvPr id="3" name="Text Placeholder 2">
            <a:extLst>
              <a:ext uri="{FF2B5EF4-FFF2-40B4-BE49-F238E27FC236}">
                <a16:creationId xmlns:a16="http://schemas.microsoft.com/office/drawing/2014/main" id="{2F12861C-6160-FD40-2143-5874305FB5FA}"/>
              </a:ext>
            </a:extLst>
          </p:cNvPr>
          <p:cNvSpPr>
            <a:spLocks noGrp="1"/>
          </p:cNvSpPr>
          <p:nvPr>
            <p:ph type="body" sz="quarter" idx="10"/>
          </p:nvPr>
        </p:nvSpPr>
        <p:spPr/>
        <p:txBody>
          <a:bodyPr>
            <a:normAutofit lnSpcReduction="10000"/>
          </a:bodyPr>
          <a:lstStyle/>
          <a:p>
            <a:r>
              <a:rPr lang="en-US" dirty="0"/>
              <a:t>GROUP IMAGE</a:t>
            </a:r>
          </a:p>
        </p:txBody>
      </p:sp>
      <p:pic>
        <p:nvPicPr>
          <p:cNvPr id="5" name="Picture 4">
            <a:extLst>
              <a:ext uri="{FF2B5EF4-FFF2-40B4-BE49-F238E27FC236}">
                <a16:creationId xmlns:a16="http://schemas.microsoft.com/office/drawing/2014/main" id="{BF25CC7C-55E5-2FD0-2CD6-C411192F158B}"/>
              </a:ext>
            </a:extLst>
          </p:cNvPr>
          <p:cNvPicPr>
            <a:picLocks noChangeAspect="1"/>
          </p:cNvPicPr>
          <p:nvPr/>
        </p:nvPicPr>
        <p:blipFill>
          <a:blip r:embed="rId4"/>
          <a:stretch>
            <a:fillRect/>
          </a:stretch>
        </p:blipFill>
        <p:spPr>
          <a:xfrm>
            <a:off x="5909314" y="285508"/>
            <a:ext cx="11259500" cy="7558012"/>
          </a:xfrm>
          <a:prstGeom prst="rect">
            <a:avLst/>
          </a:prstGeom>
        </p:spPr>
      </p:pic>
      <p:pic>
        <p:nvPicPr>
          <p:cNvPr id="4" name="Picture 3">
            <a:extLst>
              <a:ext uri="{FF2B5EF4-FFF2-40B4-BE49-F238E27FC236}">
                <a16:creationId xmlns:a16="http://schemas.microsoft.com/office/drawing/2014/main" id="{6B319F2B-959A-1BA4-5BFF-E3A1E7AAEEAB}"/>
              </a:ext>
            </a:extLst>
          </p:cNvPr>
          <p:cNvPicPr>
            <a:picLocks noChangeAspect="1"/>
          </p:cNvPicPr>
          <p:nvPr/>
        </p:nvPicPr>
        <p:blipFill>
          <a:blip r:embed="rId5"/>
          <a:stretch>
            <a:fillRect/>
          </a:stretch>
        </p:blipFill>
        <p:spPr>
          <a:xfrm>
            <a:off x="678810" y="4681956"/>
            <a:ext cx="4462149" cy="2901073"/>
          </a:xfrm>
          <a:prstGeom prst="rect">
            <a:avLst/>
          </a:prstGeom>
          <a:ln>
            <a:solidFill>
              <a:schemeClr val="accent1">
                <a:lumMod val="75000"/>
              </a:schemeClr>
            </a:solidFill>
            <a:prstDash val="dash"/>
          </a:ln>
          <a:effectLst>
            <a:glow rad="228600">
              <a:schemeClr val="accent3">
                <a:satMod val="175000"/>
                <a:alpha val="40000"/>
              </a:schemeClr>
            </a:glow>
          </a:effectLst>
        </p:spPr>
      </p:pic>
      <p:sp>
        <p:nvSpPr>
          <p:cNvPr id="7" name="Arrow: Right 6">
            <a:extLst>
              <a:ext uri="{FF2B5EF4-FFF2-40B4-BE49-F238E27FC236}">
                <a16:creationId xmlns:a16="http://schemas.microsoft.com/office/drawing/2014/main" id="{07AE1A47-C23D-D130-B365-7BFD103A2C32}"/>
              </a:ext>
            </a:extLst>
          </p:cNvPr>
          <p:cNvSpPr/>
          <p:nvPr/>
        </p:nvSpPr>
        <p:spPr>
          <a:xfrm>
            <a:off x="-169227" y="6024345"/>
            <a:ext cx="1163015" cy="10521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8D7BD95-EBC9-B012-F106-E9A8D2335DBA}"/>
              </a:ext>
            </a:extLst>
          </p:cNvPr>
          <p:cNvSpPr/>
          <p:nvPr/>
        </p:nvSpPr>
        <p:spPr>
          <a:xfrm>
            <a:off x="5720862" y="3634154"/>
            <a:ext cx="5111261" cy="2901073"/>
          </a:xfrm>
          <a:prstGeom prst="rect">
            <a:avLst/>
          </a:prstGeom>
          <a:no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5C1EFFDE-9046-DE97-93FE-AA7393B95975}"/>
              </a:ext>
            </a:extLst>
          </p:cNvPr>
          <p:cNvPicPr>
            <a:picLocks noChangeAspect="1"/>
          </p:cNvPicPr>
          <p:nvPr/>
        </p:nvPicPr>
        <p:blipFill>
          <a:blip r:embed="rId6"/>
          <a:stretch>
            <a:fillRect/>
          </a:stretch>
        </p:blipFill>
        <p:spPr>
          <a:xfrm>
            <a:off x="5720862" y="985842"/>
            <a:ext cx="10789100" cy="8025848"/>
          </a:xfrm>
          <a:prstGeom prst="rect">
            <a:avLst/>
          </a:prstGeom>
          <a:effectLst>
            <a:glow rad="228600">
              <a:schemeClr val="accent5">
                <a:satMod val="175000"/>
                <a:alpha val="40000"/>
              </a:schemeClr>
            </a:glow>
          </a:effectLst>
        </p:spPr>
      </p:pic>
    </p:spTree>
    <p:extLst>
      <p:ext uri="{BB962C8B-B14F-4D97-AF65-F5344CB8AC3E}">
        <p14:creationId xmlns:p14="http://schemas.microsoft.com/office/powerpoint/2010/main" val="3686947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Effect transition="in" filter="fade">
                                      <p:cBhvr>
                                        <p:cTn id="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F12861C-6160-FD40-2143-5874305FB5FA}"/>
              </a:ext>
            </a:extLst>
          </p:cNvPr>
          <p:cNvSpPr>
            <a:spLocks noGrp="1"/>
          </p:cNvSpPr>
          <p:nvPr>
            <p:ph type="body" sz="quarter" idx="10"/>
          </p:nvPr>
        </p:nvSpPr>
        <p:spPr/>
        <p:txBody>
          <a:bodyPr>
            <a:normAutofit lnSpcReduction="10000"/>
          </a:bodyPr>
          <a:lstStyle/>
          <a:p>
            <a:r>
              <a:rPr lang="en-US" dirty="0"/>
              <a:t>GROUP IMAGE</a:t>
            </a:r>
          </a:p>
        </p:txBody>
      </p:sp>
      <p:sp>
        <p:nvSpPr>
          <p:cNvPr id="5" name="Rectangle 4">
            <a:extLst>
              <a:ext uri="{FF2B5EF4-FFF2-40B4-BE49-F238E27FC236}">
                <a16:creationId xmlns:a16="http://schemas.microsoft.com/office/drawing/2014/main" id="{F947A4D1-464F-F332-4DC2-964A4B6FF030}"/>
              </a:ext>
            </a:extLst>
          </p:cNvPr>
          <p:cNvSpPr/>
          <p:nvPr/>
        </p:nvSpPr>
        <p:spPr>
          <a:xfrm>
            <a:off x="-240632" y="0"/>
            <a:ext cx="6954880" cy="1540042"/>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E35CB1B5-5B0C-1724-5A90-28AAD015D2B9}"/>
              </a:ext>
            </a:extLst>
          </p:cNvPr>
          <p:cNvPicPr>
            <a:picLocks noChangeAspect="1"/>
          </p:cNvPicPr>
          <p:nvPr/>
        </p:nvPicPr>
        <p:blipFill>
          <a:blip r:embed="rId3"/>
          <a:stretch>
            <a:fillRect/>
          </a:stretch>
        </p:blipFill>
        <p:spPr>
          <a:xfrm>
            <a:off x="2636943" y="235497"/>
            <a:ext cx="13457251" cy="9246226"/>
          </a:xfrm>
          <a:prstGeom prst="rect">
            <a:avLst/>
          </a:prstGeom>
          <a:ln>
            <a:solidFill>
              <a:schemeClr val="accent1"/>
            </a:solidFill>
          </a:ln>
        </p:spPr>
      </p:pic>
      <p:sp>
        <p:nvSpPr>
          <p:cNvPr id="7" name="Rectangle 6">
            <a:extLst>
              <a:ext uri="{FF2B5EF4-FFF2-40B4-BE49-F238E27FC236}">
                <a16:creationId xmlns:a16="http://schemas.microsoft.com/office/drawing/2014/main" id="{78833314-BC31-B2B3-5959-38DECC723023}"/>
              </a:ext>
            </a:extLst>
          </p:cNvPr>
          <p:cNvSpPr/>
          <p:nvPr/>
        </p:nvSpPr>
        <p:spPr>
          <a:xfrm>
            <a:off x="10944698" y="3783287"/>
            <a:ext cx="5017477" cy="218702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rrow: Left 3">
            <a:extLst>
              <a:ext uri="{FF2B5EF4-FFF2-40B4-BE49-F238E27FC236}">
                <a16:creationId xmlns:a16="http://schemas.microsoft.com/office/drawing/2014/main" id="{73D621B0-1981-1D25-C40F-DFCA1E5CABA9}"/>
              </a:ext>
            </a:extLst>
          </p:cNvPr>
          <p:cNvSpPr/>
          <p:nvPr/>
        </p:nvSpPr>
        <p:spPr>
          <a:xfrm>
            <a:off x="10944698" y="4132267"/>
            <a:ext cx="1199810" cy="1120942"/>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866A872A-F834-3028-C8DB-19CE0C8EE0C1}"/>
              </a:ext>
            </a:extLst>
          </p:cNvPr>
          <p:cNvPicPr>
            <a:picLocks noChangeAspect="1"/>
          </p:cNvPicPr>
          <p:nvPr/>
        </p:nvPicPr>
        <p:blipFill>
          <a:blip r:embed="rId4"/>
          <a:stretch>
            <a:fillRect/>
          </a:stretch>
        </p:blipFill>
        <p:spPr>
          <a:xfrm>
            <a:off x="3044772" y="342767"/>
            <a:ext cx="11977231" cy="8914482"/>
          </a:xfrm>
          <a:prstGeom prst="rect">
            <a:avLst/>
          </a:prstGeom>
          <a:effectLst>
            <a:glow rad="228600">
              <a:schemeClr val="accent5">
                <a:satMod val="175000"/>
                <a:alpha val="40000"/>
              </a:schemeClr>
            </a:glow>
          </a:effectLst>
        </p:spPr>
      </p:pic>
      <p:sp>
        <p:nvSpPr>
          <p:cNvPr id="2" name="Rectangle: Rounded Corners 1">
            <a:extLst>
              <a:ext uri="{FF2B5EF4-FFF2-40B4-BE49-F238E27FC236}">
                <a16:creationId xmlns:a16="http://schemas.microsoft.com/office/drawing/2014/main" id="{E09D7A6E-4521-0CC9-5061-856E84732A30}"/>
              </a:ext>
            </a:extLst>
          </p:cNvPr>
          <p:cNvSpPr/>
          <p:nvPr/>
        </p:nvSpPr>
        <p:spPr>
          <a:xfrm>
            <a:off x="3384103" y="4417370"/>
            <a:ext cx="5493688" cy="2187025"/>
          </a:xfrm>
          <a:prstGeom prst="roundRect">
            <a:avLst/>
          </a:prstGeom>
          <a:noFill/>
          <a:effectLst>
            <a:glow rad="228600">
              <a:schemeClr val="accent3">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62694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1000"/>
                                        <p:tgtEl>
                                          <p:spTgt spid="6"/>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1000"/>
                                        <p:tgtEl>
                                          <p:spTgt spid="2"/>
                                        </p:tgtEl>
                                      </p:cBhvr>
                                    </p:animEffect>
                                  </p:childTnLst>
                                </p:cTn>
                              </p:par>
                            </p:childTnLst>
                          </p:cTn>
                        </p:par>
                        <p:par>
                          <p:cTn id="12" fill="hold">
                            <p:stCondLst>
                              <p:cond delay="2000"/>
                            </p:stCondLst>
                            <p:childTnLst>
                              <p:par>
                                <p:cTn id="13" presetID="22" presetClass="entr" presetSubtype="1"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up)">
                                      <p:cBhvr>
                                        <p:cTn id="15"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799662-79E6-6D06-5727-E7F216B7613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7CADBD7-8459-E23E-68EF-016CF75C4E36}"/>
              </a:ext>
            </a:extLst>
          </p:cNvPr>
          <p:cNvSpPr>
            <a:spLocks noGrp="1"/>
          </p:cNvSpPr>
          <p:nvPr>
            <p:ph type="body" sz="quarter" idx="10"/>
          </p:nvPr>
        </p:nvSpPr>
        <p:spPr/>
        <p:txBody>
          <a:bodyPr>
            <a:normAutofit lnSpcReduction="10000"/>
          </a:bodyPr>
          <a:lstStyle/>
          <a:p>
            <a:r>
              <a:rPr lang="en-US" dirty="0"/>
              <a:t>GROUP IMAGE</a:t>
            </a:r>
          </a:p>
        </p:txBody>
      </p:sp>
      <p:pic>
        <p:nvPicPr>
          <p:cNvPr id="9" name="Picture 8">
            <a:extLst>
              <a:ext uri="{FF2B5EF4-FFF2-40B4-BE49-F238E27FC236}">
                <a16:creationId xmlns:a16="http://schemas.microsoft.com/office/drawing/2014/main" id="{F8F6891E-EAA1-09A8-D80F-56F0D78D0BFB}"/>
              </a:ext>
            </a:extLst>
          </p:cNvPr>
          <p:cNvPicPr>
            <a:picLocks noChangeAspect="1"/>
          </p:cNvPicPr>
          <p:nvPr/>
        </p:nvPicPr>
        <p:blipFill>
          <a:blip r:embed="rId3"/>
          <a:stretch>
            <a:fillRect/>
          </a:stretch>
        </p:blipFill>
        <p:spPr>
          <a:xfrm>
            <a:off x="4245297" y="229554"/>
            <a:ext cx="12613953" cy="9294492"/>
          </a:xfrm>
          <a:prstGeom prst="rect">
            <a:avLst/>
          </a:prstGeom>
        </p:spPr>
      </p:pic>
      <p:sp>
        <p:nvSpPr>
          <p:cNvPr id="5" name="Arrow: Right 4">
            <a:extLst>
              <a:ext uri="{FF2B5EF4-FFF2-40B4-BE49-F238E27FC236}">
                <a16:creationId xmlns:a16="http://schemas.microsoft.com/office/drawing/2014/main" id="{8E65F768-79A9-22E1-126A-DF88DF5DB75E}"/>
              </a:ext>
            </a:extLst>
          </p:cNvPr>
          <p:cNvSpPr/>
          <p:nvPr/>
        </p:nvSpPr>
        <p:spPr>
          <a:xfrm>
            <a:off x="2661129" y="5648960"/>
            <a:ext cx="2133600" cy="18288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Right 6">
            <a:extLst>
              <a:ext uri="{FF2B5EF4-FFF2-40B4-BE49-F238E27FC236}">
                <a16:creationId xmlns:a16="http://schemas.microsoft.com/office/drawing/2014/main" id="{403931FF-C311-0CCD-2DCE-BD5FF9E4D837}"/>
              </a:ext>
            </a:extLst>
          </p:cNvPr>
          <p:cNvSpPr/>
          <p:nvPr/>
        </p:nvSpPr>
        <p:spPr>
          <a:xfrm>
            <a:off x="3577112" y="2475469"/>
            <a:ext cx="1217617" cy="92757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15007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0-#ppt_w/2"/>
                                          </p:val>
                                        </p:tav>
                                        <p:tav tm="100000">
                                          <p:val>
                                            <p:strVal val="#ppt_x"/>
                                          </p:val>
                                        </p:tav>
                                      </p:tavLst>
                                    </p:anim>
                                    <p:anim calcmode="lin" valueType="num">
                                      <p:cBhvr additive="base">
                                        <p:cTn id="8" dur="10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1000" fill="hold"/>
                                        <p:tgtEl>
                                          <p:spTgt spid="7"/>
                                        </p:tgtEl>
                                        <p:attrNameLst>
                                          <p:attrName>ppt_x</p:attrName>
                                        </p:attrNameLst>
                                      </p:cBhvr>
                                      <p:tavLst>
                                        <p:tav tm="0">
                                          <p:val>
                                            <p:strVal val="0-#ppt_w/2"/>
                                          </p:val>
                                        </p:tav>
                                        <p:tav tm="100000">
                                          <p:val>
                                            <p:strVal val="#ppt_x"/>
                                          </p:val>
                                        </p:tav>
                                      </p:tavLst>
                                    </p:anim>
                                    <p:anim calcmode="lin" valueType="num">
                                      <p:cBhvr additive="base">
                                        <p:cTn id="13" dur="1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6030AB4-6F21-6722-2193-F89C2FE92241}"/>
              </a:ext>
            </a:extLst>
          </p:cNvPr>
          <p:cNvSpPr/>
          <p:nvPr/>
        </p:nvSpPr>
        <p:spPr>
          <a:xfrm>
            <a:off x="-116114" y="203203"/>
            <a:ext cx="6530166" cy="19449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A2C8AD28-CC3C-D212-AACF-B56EE0FE992C}"/>
              </a:ext>
            </a:extLst>
          </p:cNvPr>
          <p:cNvPicPr>
            <a:picLocks noChangeAspect="1"/>
          </p:cNvPicPr>
          <p:nvPr/>
        </p:nvPicPr>
        <p:blipFill>
          <a:blip r:embed="rId3"/>
          <a:stretch>
            <a:fillRect/>
          </a:stretch>
        </p:blipFill>
        <p:spPr>
          <a:xfrm>
            <a:off x="1235914" y="571523"/>
            <a:ext cx="13823436" cy="13265183"/>
          </a:xfrm>
          <a:prstGeom prst="rect">
            <a:avLst/>
          </a:prstGeom>
          <a:ln w="28575">
            <a:solidFill>
              <a:schemeClr val="tx1"/>
            </a:solidFill>
          </a:ln>
        </p:spPr>
      </p:pic>
      <p:sp>
        <p:nvSpPr>
          <p:cNvPr id="5" name="TextBox 4">
            <a:extLst>
              <a:ext uri="{FF2B5EF4-FFF2-40B4-BE49-F238E27FC236}">
                <a16:creationId xmlns:a16="http://schemas.microsoft.com/office/drawing/2014/main" id="{8F5AD419-7E00-E6F5-AAF6-D0B276EE6D2C}"/>
              </a:ext>
            </a:extLst>
          </p:cNvPr>
          <p:cNvSpPr txBox="1"/>
          <p:nvPr/>
        </p:nvSpPr>
        <p:spPr>
          <a:xfrm>
            <a:off x="-116114" y="-13252"/>
            <a:ext cx="17439861" cy="584775"/>
          </a:xfrm>
          <a:prstGeom prst="rect">
            <a:avLst/>
          </a:prstGeom>
          <a:solidFill>
            <a:schemeClr val="accent5">
              <a:lumMod val="75000"/>
            </a:schemeClr>
          </a:solidFill>
          <a:ln>
            <a:solidFill>
              <a:schemeClr val="tx1"/>
            </a:solidFill>
          </a:ln>
          <a:effectLst/>
          <a:scene3d>
            <a:camera prst="orthographicFront"/>
            <a:lightRig rig="threePt" dir="t"/>
          </a:scene3d>
          <a:sp3d>
            <a:bevelT prst="relaxedInset"/>
          </a:sp3d>
        </p:spPr>
        <p:txBody>
          <a:bodyPr wrap="square" rtlCol="0">
            <a:spAutoFit/>
          </a:bodyPr>
          <a:lstStyle/>
          <a:p>
            <a:r>
              <a:rPr lang="en-US" sz="3200" b="1" dirty="0">
                <a:solidFill>
                  <a:schemeClr val="bg1"/>
                </a:solidFill>
              </a:rPr>
              <a:t>Log in or register a myLegion account to view and manage membership.</a:t>
            </a:r>
            <a:endParaRPr lang="en-US" sz="3200" b="1" dirty="0">
              <a:solidFill>
                <a:srgbClr val="FF0000"/>
              </a:solidFill>
            </a:endParaRPr>
          </a:p>
        </p:txBody>
      </p:sp>
      <p:pic>
        <p:nvPicPr>
          <p:cNvPr id="10" name="Picture 9">
            <a:extLst>
              <a:ext uri="{FF2B5EF4-FFF2-40B4-BE49-F238E27FC236}">
                <a16:creationId xmlns:a16="http://schemas.microsoft.com/office/drawing/2014/main" id="{A69B2052-7E21-C3AF-2697-A2905976C8FE}"/>
              </a:ext>
            </a:extLst>
          </p:cNvPr>
          <p:cNvPicPr>
            <a:picLocks noChangeAspect="1"/>
          </p:cNvPicPr>
          <p:nvPr/>
        </p:nvPicPr>
        <p:blipFill>
          <a:blip r:embed="rId4"/>
          <a:stretch>
            <a:fillRect/>
          </a:stretch>
        </p:blipFill>
        <p:spPr>
          <a:xfrm>
            <a:off x="12020280" y="939843"/>
            <a:ext cx="3741132" cy="901708"/>
          </a:xfrm>
          <a:prstGeom prst="rect">
            <a:avLst/>
          </a:prstGeom>
          <a:ln w="38100">
            <a:solidFill>
              <a:schemeClr val="tx1"/>
            </a:solidFill>
          </a:ln>
        </p:spPr>
      </p:pic>
    </p:spTree>
    <p:extLst>
      <p:ext uri="{BB962C8B-B14F-4D97-AF65-F5344CB8AC3E}">
        <p14:creationId xmlns:p14="http://schemas.microsoft.com/office/powerpoint/2010/main" val="3314859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Effect transition="in" filter="fade">
                                      <p:cBhvr>
                                        <p:cTn id="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C99C0D31-1320-E722-B142-CFFFCAE0EF18}"/>
              </a:ext>
            </a:extLst>
          </p:cNvPr>
          <p:cNvGrpSpPr/>
          <p:nvPr/>
        </p:nvGrpSpPr>
        <p:grpSpPr>
          <a:xfrm>
            <a:off x="5817131" y="199471"/>
            <a:ext cx="11428199" cy="8627828"/>
            <a:chOff x="6021448" y="394252"/>
            <a:chExt cx="11029950" cy="8267700"/>
          </a:xfrm>
        </p:grpSpPr>
        <p:pic>
          <p:nvPicPr>
            <p:cNvPr id="8" name="Picture 7">
              <a:extLst>
                <a:ext uri="{FF2B5EF4-FFF2-40B4-BE49-F238E27FC236}">
                  <a16:creationId xmlns:a16="http://schemas.microsoft.com/office/drawing/2014/main" id="{AA7A94FB-6D44-326C-C30F-E6190F10A5BE}"/>
                </a:ext>
              </a:extLst>
            </p:cNvPr>
            <p:cNvPicPr>
              <a:picLocks noChangeAspect="1"/>
            </p:cNvPicPr>
            <p:nvPr/>
          </p:nvPicPr>
          <p:blipFill>
            <a:blip r:embed="rId3"/>
            <a:stretch>
              <a:fillRect/>
            </a:stretch>
          </p:blipFill>
          <p:spPr>
            <a:xfrm>
              <a:off x="6021448" y="394252"/>
              <a:ext cx="11029950" cy="8267700"/>
            </a:xfrm>
            <a:prstGeom prst="rect">
              <a:avLst/>
            </a:prstGeom>
          </p:spPr>
        </p:pic>
        <p:pic>
          <p:nvPicPr>
            <p:cNvPr id="5" name="Picture 4">
              <a:extLst>
                <a:ext uri="{FF2B5EF4-FFF2-40B4-BE49-F238E27FC236}">
                  <a16:creationId xmlns:a16="http://schemas.microsoft.com/office/drawing/2014/main" id="{26DA5FA9-9217-C051-C354-B6A5A6617B84}"/>
                </a:ext>
              </a:extLst>
            </p:cNvPr>
            <p:cNvPicPr>
              <a:picLocks noChangeAspect="1"/>
            </p:cNvPicPr>
            <p:nvPr/>
          </p:nvPicPr>
          <p:blipFill>
            <a:blip r:embed="rId4"/>
            <a:stretch>
              <a:fillRect/>
            </a:stretch>
          </p:blipFill>
          <p:spPr>
            <a:xfrm>
              <a:off x="6021448" y="438496"/>
              <a:ext cx="6411220" cy="1095528"/>
            </a:xfrm>
            <a:prstGeom prst="rect">
              <a:avLst/>
            </a:prstGeom>
          </p:spPr>
        </p:pic>
      </p:grpSp>
      <p:pic>
        <p:nvPicPr>
          <p:cNvPr id="2" name="Picture 1">
            <a:extLst>
              <a:ext uri="{FF2B5EF4-FFF2-40B4-BE49-F238E27FC236}">
                <a16:creationId xmlns:a16="http://schemas.microsoft.com/office/drawing/2014/main" id="{AFAF1ABE-58D5-053F-1616-437861AC7B44}"/>
              </a:ext>
            </a:extLst>
          </p:cNvPr>
          <p:cNvPicPr>
            <a:picLocks noChangeAspect="1"/>
          </p:cNvPicPr>
          <p:nvPr/>
        </p:nvPicPr>
        <p:blipFill>
          <a:blip r:embed="rId5"/>
          <a:stretch>
            <a:fillRect/>
          </a:stretch>
        </p:blipFill>
        <p:spPr>
          <a:xfrm>
            <a:off x="724890" y="1236463"/>
            <a:ext cx="2897747" cy="8241877"/>
          </a:xfrm>
          <a:prstGeom prst="rect">
            <a:avLst/>
          </a:prstGeom>
        </p:spPr>
      </p:pic>
      <p:sp>
        <p:nvSpPr>
          <p:cNvPr id="6" name="Text Placeholder 5">
            <a:extLst>
              <a:ext uri="{FF2B5EF4-FFF2-40B4-BE49-F238E27FC236}">
                <a16:creationId xmlns:a16="http://schemas.microsoft.com/office/drawing/2014/main" id="{91198143-A372-586A-0D6C-B6D8658C9449}"/>
              </a:ext>
            </a:extLst>
          </p:cNvPr>
          <p:cNvSpPr>
            <a:spLocks noGrp="1"/>
          </p:cNvSpPr>
          <p:nvPr>
            <p:ph type="body" sz="quarter" idx="10"/>
          </p:nvPr>
        </p:nvSpPr>
        <p:spPr/>
        <p:txBody>
          <a:bodyPr>
            <a:normAutofit lnSpcReduction="10000"/>
          </a:bodyPr>
          <a:lstStyle/>
          <a:p>
            <a:r>
              <a:rPr lang="en-US" dirty="0"/>
              <a:t>GROUP IMAGE</a:t>
            </a:r>
          </a:p>
        </p:txBody>
      </p:sp>
      <p:pic>
        <p:nvPicPr>
          <p:cNvPr id="11" name="Picture 10">
            <a:extLst>
              <a:ext uri="{FF2B5EF4-FFF2-40B4-BE49-F238E27FC236}">
                <a16:creationId xmlns:a16="http://schemas.microsoft.com/office/drawing/2014/main" id="{ECC6D8DB-B95D-31BA-DD33-C07C6F20E9C3}"/>
              </a:ext>
            </a:extLst>
          </p:cNvPr>
          <p:cNvPicPr>
            <a:picLocks noChangeAspect="1"/>
          </p:cNvPicPr>
          <p:nvPr/>
        </p:nvPicPr>
        <p:blipFill>
          <a:blip r:embed="rId6"/>
          <a:stretch>
            <a:fillRect/>
          </a:stretch>
        </p:blipFill>
        <p:spPr>
          <a:xfrm>
            <a:off x="8188960" y="143780"/>
            <a:ext cx="1693593" cy="520700"/>
          </a:xfrm>
          <a:prstGeom prst="rect">
            <a:avLst/>
          </a:prstGeom>
        </p:spPr>
      </p:pic>
      <p:pic>
        <p:nvPicPr>
          <p:cNvPr id="4" name="Picture 3">
            <a:extLst>
              <a:ext uri="{FF2B5EF4-FFF2-40B4-BE49-F238E27FC236}">
                <a16:creationId xmlns:a16="http://schemas.microsoft.com/office/drawing/2014/main" id="{A4ADAE7B-9150-2C4F-2D46-99BFDAA68518}"/>
              </a:ext>
            </a:extLst>
          </p:cNvPr>
          <p:cNvPicPr>
            <a:picLocks noChangeAspect="1"/>
          </p:cNvPicPr>
          <p:nvPr/>
        </p:nvPicPr>
        <p:blipFill>
          <a:blip r:embed="rId7"/>
          <a:stretch>
            <a:fillRect/>
          </a:stretch>
        </p:blipFill>
        <p:spPr>
          <a:xfrm>
            <a:off x="942970" y="4681956"/>
            <a:ext cx="4462149" cy="2901073"/>
          </a:xfrm>
          <a:prstGeom prst="rect">
            <a:avLst/>
          </a:prstGeom>
          <a:ln>
            <a:solidFill>
              <a:schemeClr val="accent1">
                <a:lumMod val="75000"/>
              </a:schemeClr>
            </a:solidFill>
            <a:prstDash val="dash"/>
          </a:ln>
          <a:effectLst>
            <a:glow rad="228600">
              <a:schemeClr val="accent3">
                <a:satMod val="175000"/>
                <a:alpha val="40000"/>
              </a:schemeClr>
            </a:glow>
          </a:effectLst>
        </p:spPr>
      </p:pic>
      <p:sp>
        <p:nvSpPr>
          <p:cNvPr id="9" name="Arrow: Right 8">
            <a:extLst>
              <a:ext uri="{FF2B5EF4-FFF2-40B4-BE49-F238E27FC236}">
                <a16:creationId xmlns:a16="http://schemas.microsoft.com/office/drawing/2014/main" id="{0AEA5057-F095-A659-4C6A-6CEBB6659FBE}"/>
              </a:ext>
            </a:extLst>
          </p:cNvPr>
          <p:cNvSpPr/>
          <p:nvPr/>
        </p:nvSpPr>
        <p:spPr>
          <a:xfrm>
            <a:off x="94933" y="6024345"/>
            <a:ext cx="1163015" cy="10521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393C834-D1ED-C37E-57E5-A1C9F24C369A}"/>
              </a:ext>
            </a:extLst>
          </p:cNvPr>
          <p:cNvPicPr>
            <a:picLocks noChangeAspect="1"/>
          </p:cNvPicPr>
          <p:nvPr/>
        </p:nvPicPr>
        <p:blipFill>
          <a:blip r:embed="rId8"/>
          <a:stretch>
            <a:fillRect/>
          </a:stretch>
        </p:blipFill>
        <p:spPr>
          <a:xfrm>
            <a:off x="5980807" y="2069706"/>
            <a:ext cx="9984705" cy="4696854"/>
          </a:xfrm>
          <a:prstGeom prst="rect">
            <a:avLst/>
          </a:prstGeom>
          <a:effectLst>
            <a:glow rad="228600">
              <a:schemeClr val="accent3">
                <a:satMod val="175000"/>
                <a:alpha val="40000"/>
              </a:schemeClr>
            </a:glow>
          </a:effectLst>
        </p:spPr>
      </p:pic>
    </p:spTree>
    <p:extLst>
      <p:ext uri="{BB962C8B-B14F-4D97-AF65-F5344CB8AC3E}">
        <p14:creationId xmlns:p14="http://schemas.microsoft.com/office/powerpoint/2010/main" val="1446456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E7A649-A773-71E5-72C2-291C959041C0}"/>
            </a:ext>
          </a:extLst>
        </p:cNvPr>
        <p:cNvGrpSpPr/>
        <p:nvPr/>
      </p:nvGrpSpPr>
      <p:grpSpPr>
        <a:xfrm>
          <a:off x="0" y="0"/>
          <a:ext cx="0" cy="0"/>
          <a:chOff x="0" y="0"/>
          <a:chExt cx="0" cy="0"/>
        </a:xfrm>
      </p:grpSpPr>
      <p:grpSp>
        <p:nvGrpSpPr>
          <p:cNvPr id="7" name="Group 6">
            <a:extLst>
              <a:ext uri="{FF2B5EF4-FFF2-40B4-BE49-F238E27FC236}">
                <a16:creationId xmlns:a16="http://schemas.microsoft.com/office/drawing/2014/main" id="{C263F35D-9B21-9836-8687-2E552863686A}"/>
              </a:ext>
            </a:extLst>
          </p:cNvPr>
          <p:cNvGrpSpPr/>
          <p:nvPr/>
        </p:nvGrpSpPr>
        <p:grpSpPr>
          <a:xfrm>
            <a:off x="5817131" y="199471"/>
            <a:ext cx="11428199" cy="8627828"/>
            <a:chOff x="6021448" y="394252"/>
            <a:chExt cx="11029950" cy="8267700"/>
          </a:xfrm>
        </p:grpSpPr>
        <p:pic>
          <p:nvPicPr>
            <p:cNvPr id="8" name="Picture 7">
              <a:extLst>
                <a:ext uri="{FF2B5EF4-FFF2-40B4-BE49-F238E27FC236}">
                  <a16:creationId xmlns:a16="http://schemas.microsoft.com/office/drawing/2014/main" id="{3D1FD8F1-2868-0F58-23FA-113ECAE5AB57}"/>
                </a:ext>
              </a:extLst>
            </p:cNvPr>
            <p:cNvPicPr>
              <a:picLocks noChangeAspect="1"/>
            </p:cNvPicPr>
            <p:nvPr/>
          </p:nvPicPr>
          <p:blipFill>
            <a:blip r:embed="rId3"/>
            <a:stretch>
              <a:fillRect/>
            </a:stretch>
          </p:blipFill>
          <p:spPr>
            <a:xfrm>
              <a:off x="6021448" y="394252"/>
              <a:ext cx="11029950" cy="8267700"/>
            </a:xfrm>
            <a:prstGeom prst="rect">
              <a:avLst/>
            </a:prstGeom>
          </p:spPr>
        </p:pic>
        <p:pic>
          <p:nvPicPr>
            <p:cNvPr id="5" name="Picture 4">
              <a:extLst>
                <a:ext uri="{FF2B5EF4-FFF2-40B4-BE49-F238E27FC236}">
                  <a16:creationId xmlns:a16="http://schemas.microsoft.com/office/drawing/2014/main" id="{7AEB7425-D689-1DA8-EE11-4B9DF61F30A1}"/>
                </a:ext>
              </a:extLst>
            </p:cNvPr>
            <p:cNvPicPr>
              <a:picLocks noChangeAspect="1"/>
            </p:cNvPicPr>
            <p:nvPr/>
          </p:nvPicPr>
          <p:blipFill>
            <a:blip r:embed="rId4"/>
            <a:stretch>
              <a:fillRect/>
            </a:stretch>
          </p:blipFill>
          <p:spPr>
            <a:xfrm>
              <a:off x="6021448" y="438496"/>
              <a:ext cx="6411220" cy="1095528"/>
            </a:xfrm>
            <a:prstGeom prst="rect">
              <a:avLst/>
            </a:prstGeom>
          </p:spPr>
        </p:pic>
      </p:grpSp>
      <p:pic>
        <p:nvPicPr>
          <p:cNvPr id="2" name="Picture 1">
            <a:extLst>
              <a:ext uri="{FF2B5EF4-FFF2-40B4-BE49-F238E27FC236}">
                <a16:creationId xmlns:a16="http://schemas.microsoft.com/office/drawing/2014/main" id="{FC0CF670-59D3-BF31-5987-1BE81C3CC7F0}"/>
              </a:ext>
            </a:extLst>
          </p:cNvPr>
          <p:cNvPicPr>
            <a:picLocks noChangeAspect="1"/>
          </p:cNvPicPr>
          <p:nvPr/>
        </p:nvPicPr>
        <p:blipFill>
          <a:blip r:embed="rId5"/>
          <a:stretch>
            <a:fillRect/>
          </a:stretch>
        </p:blipFill>
        <p:spPr>
          <a:xfrm>
            <a:off x="724890" y="1236463"/>
            <a:ext cx="2897747" cy="8241877"/>
          </a:xfrm>
          <a:prstGeom prst="rect">
            <a:avLst/>
          </a:prstGeom>
        </p:spPr>
      </p:pic>
      <p:sp>
        <p:nvSpPr>
          <p:cNvPr id="6" name="Text Placeholder 5">
            <a:extLst>
              <a:ext uri="{FF2B5EF4-FFF2-40B4-BE49-F238E27FC236}">
                <a16:creationId xmlns:a16="http://schemas.microsoft.com/office/drawing/2014/main" id="{A775FD04-AB9C-5BE0-7938-BC61CF1100ED}"/>
              </a:ext>
            </a:extLst>
          </p:cNvPr>
          <p:cNvSpPr>
            <a:spLocks noGrp="1"/>
          </p:cNvSpPr>
          <p:nvPr>
            <p:ph type="body" sz="quarter" idx="10"/>
          </p:nvPr>
        </p:nvSpPr>
        <p:spPr/>
        <p:txBody>
          <a:bodyPr>
            <a:normAutofit lnSpcReduction="10000"/>
          </a:bodyPr>
          <a:lstStyle/>
          <a:p>
            <a:r>
              <a:rPr lang="en-US" dirty="0"/>
              <a:t>GROUP MESSAGE</a:t>
            </a:r>
          </a:p>
        </p:txBody>
      </p:sp>
      <p:pic>
        <p:nvPicPr>
          <p:cNvPr id="11" name="Picture 10">
            <a:extLst>
              <a:ext uri="{FF2B5EF4-FFF2-40B4-BE49-F238E27FC236}">
                <a16:creationId xmlns:a16="http://schemas.microsoft.com/office/drawing/2014/main" id="{740EA668-F8E8-44FB-981B-750302D707AF}"/>
              </a:ext>
            </a:extLst>
          </p:cNvPr>
          <p:cNvPicPr>
            <a:picLocks noChangeAspect="1"/>
          </p:cNvPicPr>
          <p:nvPr/>
        </p:nvPicPr>
        <p:blipFill>
          <a:blip r:embed="rId6"/>
          <a:stretch>
            <a:fillRect/>
          </a:stretch>
        </p:blipFill>
        <p:spPr>
          <a:xfrm>
            <a:off x="8188960" y="143780"/>
            <a:ext cx="1693593" cy="520700"/>
          </a:xfrm>
          <a:prstGeom prst="rect">
            <a:avLst/>
          </a:prstGeom>
        </p:spPr>
      </p:pic>
      <p:pic>
        <p:nvPicPr>
          <p:cNvPr id="4" name="Picture 3">
            <a:extLst>
              <a:ext uri="{FF2B5EF4-FFF2-40B4-BE49-F238E27FC236}">
                <a16:creationId xmlns:a16="http://schemas.microsoft.com/office/drawing/2014/main" id="{345D2382-2AA5-9651-4758-34C46A5660A8}"/>
              </a:ext>
            </a:extLst>
          </p:cNvPr>
          <p:cNvPicPr>
            <a:picLocks noChangeAspect="1"/>
          </p:cNvPicPr>
          <p:nvPr/>
        </p:nvPicPr>
        <p:blipFill>
          <a:blip r:embed="rId7"/>
          <a:stretch>
            <a:fillRect/>
          </a:stretch>
        </p:blipFill>
        <p:spPr>
          <a:xfrm>
            <a:off x="942970" y="4681956"/>
            <a:ext cx="4462149" cy="2901073"/>
          </a:xfrm>
          <a:prstGeom prst="rect">
            <a:avLst/>
          </a:prstGeom>
          <a:ln>
            <a:solidFill>
              <a:schemeClr val="accent1">
                <a:lumMod val="75000"/>
              </a:schemeClr>
            </a:solidFill>
            <a:prstDash val="dash"/>
          </a:ln>
          <a:effectLst>
            <a:glow rad="228600">
              <a:schemeClr val="accent3">
                <a:satMod val="175000"/>
                <a:alpha val="40000"/>
              </a:schemeClr>
            </a:glow>
          </a:effectLst>
        </p:spPr>
      </p:pic>
      <p:sp>
        <p:nvSpPr>
          <p:cNvPr id="9" name="Arrow: Right 8">
            <a:extLst>
              <a:ext uri="{FF2B5EF4-FFF2-40B4-BE49-F238E27FC236}">
                <a16:creationId xmlns:a16="http://schemas.microsoft.com/office/drawing/2014/main" id="{6A2C6F15-F4D2-E52A-04D7-A297DEE10F01}"/>
              </a:ext>
            </a:extLst>
          </p:cNvPr>
          <p:cNvSpPr/>
          <p:nvPr/>
        </p:nvSpPr>
        <p:spPr>
          <a:xfrm>
            <a:off x="94933" y="6085305"/>
            <a:ext cx="1163015" cy="10521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D1189D91-3641-F069-1863-C97F84CD8756}"/>
              </a:ext>
            </a:extLst>
          </p:cNvPr>
          <p:cNvPicPr>
            <a:picLocks noChangeAspect="1"/>
          </p:cNvPicPr>
          <p:nvPr/>
        </p:nvPicPr>
        <p:blipFill>
          <a:blip r:embed="rId8"/>
          <a:stretch>
            <a:fillRect/>
          </a:stretch>
        </p:blipFill>
        <p:spPr>
          <a:xfrm>
            <a:off x="5817131" y="5333747"/>
            <a:ext cx="10993710" cy="2555295"/>
          </a:xfrm>
          <a:prstGeom prst="rect">
            <a:avLst/>
          </a:prstGeom>
          <a:effectLst>
            <a:glow rad="228600">
              <a:schemeClr val="accent5">
                <a:satMod val="175000"/>
                <a:alpha val="40000"/>
              </a:schemeClr>
            </a:glow>
          </a:effectLst>
        </p:spPr>
      </p:pic>
    </p:spTree>
    <p:extLst>
      <p:ext uri="{BB962C8B-B14F-4D97-AF65-F5344CB8AC3E}">
        <p14:creationId xmlns:p14="http://schemas.microsoft.com/office/powerpoint/2010/main" val="1090553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Effect transition="in" filter="fade">
                                      <p:cBhvr>
                                        <p:cTn id="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1B96F067-940F-76E5-67C5-09D124C2E4B9}"/>
              </a:ext>
            </a:extLst>
          </p:cNvPr>
          <p:cNvGrpSpPr/>
          <p:nvPr/>
        </p:nvGrpSpPr>
        <p:grpSpPr>
          <a:xfrm>
            <a:off x="6021448" y="394252"/>
            <a:ext cx="11029950" cy="8267700"/>
            <a:chOff x="6021448" y="394252"/>
            <a:chExt cx="11029950" cy="8267700"/>
          </a:xfrm>
        </p:grpSpPr>
        <p:pic>
          <p:nvPicPr>
            <p:cNvPr id="5" name="Picture 4">
              <a:extLst>
                <a:ext uri="{FF2B5EF4-FFF2-40B4-BE49-F238E27FC236}">
                  <a16:creationId xmlns:a16="http://schemas.microsoft.com/office/drawing/2014/main" id="{540088F2-9199-E760-3E41-CD92899CBE1F}"/>
                </a:ext>
              </a:extLst>
            </p:cNvPr>
            <p:cNvPicPr>
              <a:picLocks noChangeAspect="1"/>
            </p:cNvPicPr>
            <p:nvPr/>
          </p:nvPicPr>
          <p:blipFill>
            <a:blip r:embed="rId3"/>
            <a:stretch>
              <a:fillRect/>
            </a:stretch>
          </p:blipFill>
          <p:spPr>
            <a:xfrm>
              <a:off x="6021448" y="394252"/>
              <a:ext cx="11029950" cy="8267700"/>
            </a:xfrm>
            <a:prstGeom prst="rect">
              <a:avLst/>
            </a:prstGeom>
          </p:spPr>
        </p:pic>
        <p:pic>
          <p:nvPicPr>
            <p:cNvPr id="8" name="Picture 7">
              <a:extLst>
                <a:ext uri="{FF2B5EF4-FFF2-40B4-BE49-F238E27FC236}">
                  <a16:creationId xmlns:a16="http://schemas.microsoft.com/office/drawing/2014/main" id="{6C6AE5D1-8AC6-48A3-CB29-8073DD56559D}"/>
                </a:ext>
              </a:extLst>
            </p:cNvPr>
            <p:cNvPicPr>
              <a:picLocks noChangeAspect="1"/>
            </p:cNvPicPr>
            <p:nvPr/>
          </p:nvPicPr>
          <p:blipFill>
            <a:blip r:embed="rId4"/>
            <a:stretch>
              <a:fillRect/>
            </a:stretch>
          </p:blipFill>
          <p:spPr>
            <a:xfrm>
              <a:off x="6021448" y="438496"/>
              <a:ext cx="6411220" cy="1095528"/>
            </a:xfrm>
            <a:prstGeom prst="rect">
              <a:avLst/>
            </a:prstGeom>
          </p:spPr>
        </p:pic>
      </p:grpSp>
      <p:pic>
        <p:nvPicPr>
          <p:cNvPr id="2" name="Picture 1">
            <a:extLst>
              <a:ext uri="{FF2B5EF4-FFF2-40B4-BE49-F238E27FC236}">
                <a16:creationId xmlns:a16="http://schemas.microsoft.com/office/drawing/2014/main" id="{8E52469E-3A33-E5D8-167D-F090E0E0419F}"/>
              </a:ext>
            </a:extLst>
          </p:cNvPr>
          <p:cNvPicPr>
            <a:picLocks noChangeAspect="1"/>
          </p:cNvPicPr>
          <p:nvPr/>
        </p:nvPicPr>
        <p:blipFill>
          <a:blip r:embed="rId5"/>
          <a:stretch>
            <a:fillRect/>
          </a:stretch>
        </p:blipFill>
        <p:spPr>
          <a:xfrm>
            <a:off x="704570" y="1236463"/>
            <a:ext cx="2897747" cy="8241877"/>
          </a:xfrm>
          <a:prstGeom prst="rect">
            <a:avLst/>
          </a:prstGeom>
        </p:spPr>
      </p:pic>
      <p:sp>
        <p:nvSpPr>
          <p:cNvPr id="6" name="Text Placeholder 5">
            <a:extLst>
              <a:ext uri="{FF2B5EF4-FFF2-40B4-BE49-F238E27FC236}">
                <a16:creationId xmlns:a16="http://schemas.microsoft.com/office/drawing/2014/main" id="{86B0BF8A-FB7F-E064-D08F-BCF4E6B37621}"/>
              </a:ext>
            </a:extLst>
          </p:cNvPr>
          <p:cNvSpPr>
            <a:spLocks noGrp="1"/>
          </p:cNvSpPr>
          <p:nvPr>
            <p:ph type="body" sz="quarter" idx="10"/>
          </p:nvPr>
        </p:nvSpPr>
        <p:spPr/>
        <p:txBody>
          <a:bodyPr>
            <a:normAutofit lnSpcReduction="10000"/>
          </a:bodyPr>
          <a:lstStyle/>
          <a:p>
            <a:r>
              <a:rPr lang="en-US" dirty="0"/>
              <a:t>GROUP MESSAGE</a:t>
            </a:r>
          </a:p>
        </p:txBody>
      </p:sp>
      <p:sp>
        <p:nvSpPr>
          <p:cNvPr id="9" name="Rectangle: Rounded Corners 8">
            <a:extLst>
              <a:ext uri="{FF2B5EF4-FFF2-40B4-BE49-F238E27FC236}">
                <a16:creationId xmlns:a16="http://schemas.microsoft.com/office/drawing/2014/main" id="{1D1938DB-7036-3428-D58C-DE335F25A640}"/>
              </a:ext>
            </a:extLst>
          </p:cNvPr>
          <p:cNvSpPr/>
          <p:nvPr/>
        </p:nvSpPr>
        <p:spPr>
          <a:xfrm>
            <a:off x="15585440" y="5021355"/>
            <a:ext cx="1314450" cy="878840"/>
          </a:xfrm>
          <a:prstGeom prst="roundRect">
            <a:avLst/>
          </a:prstGeom>
          <a:noFill/>
          <a:ln w="28575">
            <a:solidFill>
              <a:schemeClr val="accent1"/>
            </a:solidFill>
          </a:ln>
          <a:effectLst>
            <a:glow rad="228600">
              <a:schemeClr val="accent5">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A50B3723-DAE0-9488-218E-A12AE6C0B13F}"/>
              </a:ext>
            </a:extLst>
          </p:cNvPr>
          <p:cNvPicPr>
            <a:picLocks noChangeAspect="1"/>
          </p:cNvPicPr>
          <p:nvPr/>
        </p:nvPicPr>
        <p:blipFill>
          <a:blip r:embed="rId6"/>
          <a:stretch>
            <a:fillRect/>
          </a:stretch>
        </p:blipFill>
        <p:spPr>
          <a:xfrm>
            <a:off x="922650" y="4681956"/>
            <a:ext cx="4462149" cy="2901073"/>
          </a:xfrm>
          <a:prstGeom prst="rect">
            <a:avLst/>
          </a:prstGeom>
          <a:ln>
            <a:solidFill>
              <a:schemeClr val="accent1">
                <a:lumMod val="75000"/>
              </a:schemeClr>
            </a:solidFill>
            <a:prstDash val="dash"/>
          </a:ln>
          <a:effectLst>
            <a:glow rad="228600">
              <a:schemeClr val="accent3">
                <a:satMod val="175000"/>
                <a:alpha val="40000"/>
              </a:schemeClr>
            </a:glow>
          </a:effectLst>
        </p:spPr>
      </p:pic>
      <p:sp>
        <p:nvSpPr>
          <p:cNvPr id="10" name="Arrow: Right 9">
            <a:extLst>
              <a:ext uri="{FF2B5EF4-FFF2-40B4-BE49-F238E27FC236}">
                <a16:creationId xmlns:a16="http://schemas.microsoft.com/office/drawing/2014/main" id="{F7E4FF2F-2148-F699-D22D-CB8D653BAECC}"/>
              </a:ext>
            </a:extLst>
          </p:cNvPr>
          <p:cNvSpPr/>
          <p:nvPr/>
        </p:nvSpPr>
        <p:spPr>
          <a:xfrm>
            <a:off x="74613" y="6021805"/>
            <a:ext cx="1163015" cy="10521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98711BDF-9660-58F2-19BB-11396BC82E9B}"/>
              </a:ext>
            </a:extLst>
          </p:cNvPr>
          <p:cNvPicPr>
            <a:picLocks noChangeAspect="1"/>
          </p:cNvPicPr>
          <p:nvPr/>
        </p:nvPicPr>
        <p:blipFill>
          <a:blip r:embed="rId7"/>
          <a:stretch>
            <a:fillRect/>
          </a:stretch>
        </p:blipFill>
        <p:spPr>
          <a:xfrm>
            <a:off x="6142354" y="438496"/>
            <a:ext cx="8996045" cy="8572577"/>
          </a:xfrm>
          <a:prstGeom prst="rect">
            <a:avLst/>
          </a:prstGeom>
          <a:effectLst>
            <a:glow rad="228600">
              <a:schemeClr val="accent5">
                <a:satMod val="175000"/>
                <a:alpha val="40000"/>
              </a:schemeClr>
            </a:glow>
          </a:effectLst>
        </p:spPr>
      </p:pic>
    </p:spTree>
    <p:extLst>
      <p:ext uri="{BB962C8B-B14F-4D97-AF65-F5344CB8AC3E}">
        <p14:creationId xmlns:p14="http://schemas.microsoft.com/office/powerpoint/2010/main" val="2064360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1000"/>
                                        <p:tgtEl>
                                          <p:spTgt spid="9"/>
                                        </p:tgtEl>
                                      </p:cBhvr>
                                    </p:animEffect>
                                  </p:childTnLst>
                                </p:cTn>
                              </p:par>
                            </p:childTnLst>
                          </p:cTn>
                        </p:par>
                        <p:par>
                          <p:cTn id="8" fill="hold">
                            <p:stCondLst>
                              <p:cond delay="1000"/>
                            </p:stCondLst>
                            <p:childTnLst>
                              <p:par>
                                <p:cTn id="9" presetID="53" presetClass="entr" presetSubtype="16"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p:cTn id="11" dur="1000" fill="hold"/>
                                        <p:tgtEl>
                                          <p:spTgt spid="13"/>
                                        </p:tgtEl>
                                        <p:attrNameLst>
                                          <p:attrName>ppt_w</p:attrName>
                                        </p:attrNameLst>
                                      </p:cBhvr>
                                      <p:tavLst>
                                        <p:tav tm="0">
                                          <p:val>
                                            <p:fltVal val="0"/>
                                          </p:val>
                                        </p:tav>
                                        <p:tav tm="100000">
                                          <p:val>
                                            <p:strVal val="#ppt_w"/>
                                          </p:val>
                                        </p:tav>
                                      </p:tavLst>
                                    </p:anim>
                                    <p:anim calcmode="lin" valueType="num">
                                      <p:cBhvr>
                                        <p:cTn id="12" dur="1000" fill="hold"/>
                                        <p:tgtEl>
                                          <p:spTgt spid="13"/>
                                        </p:tgtEl>
                                        <p:attrNameLst>
                                          <p:attrName>ppt_h</p:attrName>
                                        </p:attrNameLst>
                                      </p:cBhvr>
                                      <p:tavLst>
                                        <p:tav tm="0">
                                          <p:val>
                                            <p:fltVal val="0"/>
                                          </p:val>
                                        </p:tav>
                                        <p:tav tm="100000">
                                          <p:val>
                                            <p:strVal val="#ppt_h"/>
                                          </p:val>
                                        </p:tav>
                                      </p:tavLst>
                                    </p:anim>
                                    <p:animEffect transition="in" filter="fade">
                                      <p:cBhvr>
                                        <p:cTn id="13"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745F4FD-D2BD-2297-D510-D7F2585BA1D1}"/>
              </a:ext>
            </a:extLst>
          </p:cNvPr>
          <p:cNvPicPr>
            <a:picLocks noChangeAspect="1"/>
          </p:cNvPicPr>
          <p:nvPr/>
        </p:nvPicPr>
        <p:blipFill>
          <a:blip r:embed="rId3"/>
          <a:stretch>
            <a:fillRect/>
          </a:stretch>
        </p:blipFill>
        <p:spPr>
          <a:xfrm>
            <a:off x="6373525" y="204517"/>
            <a:ext cx="8799800" cy="9054252"/>
          </a:xfrm>
          <a:prstGeom prst="rect">
            <a:avLst/>
          </a:prstGeom>
        </p:spPr>
      </p:pic>
      <p:pic>
        <p:nvPicPr>
          <p:cNvPr id="2" name="Picture 1">
            <a:extLst>
              <a:ext uri="{FF2B5EF4-FFF2-40B4-BE49-F238E27FC236}">
                <a16:creationId xmlns:a16="http://schemas.microsoft.com/office/drawing/2014/main" id="{D37F65E8-E6CB-A318-C7D7-BFF05EAD0D77}"/>
              </a:ext>
            </a:extLst>
          </p:cNvPr>
          <p:cNvPicPr>
            <a:picLocks noChangeAspect="1"/>
          </p:cNvPicPr>
          <p:nvPr/>
        </p:nvPicPr>
        <p:blipFill>
          <a:blip r:embed="rId4"/>
          <a:stretch>
            <a:fillRect/>
          </a:stretch>
        </p:blipFill>
        <p:spPr>
          <a:xfrm>
            <a:off x="867130" y="1236463"/>
            <a:ext cx="2897747" cy="8241877"/>
          </a:xfrm>
          <a:prstGeom prst="rect">
            <a:avLst/>
          </a:prstGeom>
        </p:spPr>
      </p:pic>
      <p:sp>
        <p:nvSpPr>
          <p:cNvPr id="6" name="Text Placeholder 5">
            <a:extLst>
              <a:ext uri="{FF2B5EF4-FFF2-40B4-BE49-F238E27FC236}">
                <a16:creationId xmlns:a16="http://schemas.microsoft.com/office/drawing/2014/main" id="{12D7B752-1127-FF5F-6CA6-4300DAAFA9E6}"/>
              </a:ext>
            </a:extLst>
          </p:cNvPr>
          <p:cNvSpPr>
            <a:spLocks noGrp="1"/>
          </p:cNvSpPr>
          <p:nvPr>
            <p:ph type="body" sz="quarter" idx="10"/>
          </p:nvPr>
        </p:nvSpPr>
        <p:spPr/>
        <p:txBody>
          <a:bodyPr>
            <a:normAutofit lnSpcReduction="10000"/>
          </a:bodyPr>
          <a:lstStyle/>
          <a:p>
            <a:r>
              <a:rPr lang="en-US" dirty="0"/>
              <a:t>GROUP CONTACT INFO</a:t>
            </a:r>
          </a:p>
        </p:txBody>
      </p:sp>
      <p:pic>
        <p:nvPicPr>
          <p:cNvPr id="16" name="Picture 15">
            <a:extLst>
              <a:ext uri="{FF2B5EF4-FFF2-40B4-BE49-F238E27FC236}">
                <a16:creationId xmlns:a16="http://schemas.microsoft.com/office/drawing/2014/main" id="{9012983C-A02B-A293-F84F-7CDCF480CFBF}"/>
              </a:ext>
            </a:extLst>
          </p:cNvPr>
          <p:cNvPicPr>
            <a:picLocks noChangeAspect="1"/>
          </p:cNvPicPr>
          <p:nvPr/>
        </p:nvPicPr>
        <p:blipFill>
          <a:blip r:embed="rId5"/>
          <a:stretch>
            <a:fillRect/>
          </a:stretch>
        </p:blipFill>
        <p:spPr>
          <a:xfrm>
            <a:off x="7502237" y="184997"/>
            <a:ext cx="1503650" cy="309834"/>
          </a:xfrm>
          <a:prstGeom prst="rect">
            <a:avLst/>
          </a:prstGeom>
        </p:spPr>
      </p:pic>
      <p:pic>
        <p:nvPicPr>
          <p:cNvPr id="7" name="Picture 6">
            <a:extLst>
              <a:ext uri="{FF2B5EF4-FFF2-40B4-BE49-F238E27FC236}">
                <a16:creationId xmlns:a16="http://schemas.microsoft.com/office/drawing/2014/main" id="{95D0D419-EF28-18ED-FC6F-9C373C317868}"/>
              </a:ext>
            </a:extLst>
          </p:cNvPr>
          <p:cNvPicPr>
            <a:picLocks noChangeAspect="1"/>
          </p:cNvPicPr>
          <p:nvPr/>
        </p:nvPicPr>
        <p:blipFill>
          <a:blip r:embed="rId6"/>
          <a:stretch>
            <a:fillRect/>
          </a:stretch>
        </p:blipFill>
        <p:spPr>
          <a:xfrm>
            <a:off x="1085210" y="4681956"/>
            <a:ext cx="4462149" cy="2901073"/>
          </a:xfrm>
          <a:prstGeom prst="rect">
            <a:avLst/>
          </a:prstGeom>
          <a:ln>
            <a:solidFill>
              <a:schemeClr val="accent1">
                <a:lumMod val="75000"/>
              </a:schemeClr>
            </a:solidFill>
            <a:prstDash val="dash"/>
          </a:ln>
          <a:effectLst>
            <a:glow rad="228600">
              <a:schemeClr val="accent3">
                <a:satMod val="175000"/>
                <a:alpha val="40000"/>
              </a:schemeClr>
            </a:glow>
          </a:effectLst>
        </p:spPr>
      </p:pic>
      <p:sp>
        <p:nvSpPr>
          <p:cNvPr id="8" name="Arrow: Right 7">
            <a:extLst>
              <a:ext uri="{FF2B5EF4-FFF2-40B4-BE49-F238E27FC236}">
                <a16:creationId xmlns:a16="http://schemas.microsoft.com/office/drawing/2014/main" id="{36D757EE-E0E5-D0B5-5DCD-9CA688F9BCA8}"/>
              </a:ext>
            </a:extLst>
          </p:cNvPr>
          <p:cNvSpPr/>
          <p:nvPr/>
        </p:nvSpPr>
        <p:spPr>
          <a:xfrm>
            <a:off x="237173" y="6745705"/>
            <a:ext cx="1163015" cy="10521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554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BE865D5-69F2-386A-AFBC-F89572B0854C}"/>
              </a:ext>
            </a:extLst>
          </p:cNvPr>
          <p:cNvPicPr>
            <a:picLocks noChangeAspect="1"/>
          </p:cNvPicPr>
          <p:nvPr/>
        </p:nvPicPr>
        <p:blipFill>
          <a:blip r:embed="rId3"/>
          <a:stretch>
            <a:fillRect/>
          </a:stretch>
        </p:blipFill>
        <p:spPr>
          <a:xfrm>
            <a:off x="1110970" y="1236463"/>
            <a:ext cx="2897747" cy="8241877"/>
          </a:xfrm>
          <a:prstGeom prst="rect">
            <a:avLst/>
          </a:prstGeom>
        </p:spPr>
      </p:pic>
      <p:sp>
        <p:nvSpPr>
          <p:cNvPr id="6" name="Text Placeholder 5">
            <a:extLst>
              <a:ext uri="{FF2B5EF4-FFF2-40B4-BE49-F238E27FC236}">
                <a16:creationId xmlns:a16="http://schemas.microsoft.com/office/drawing/2014/main" id="{12D7B752-1127-FF5F-6CA6-4300DAAFA9E6}"/>
              </a:ext>
            </a:extLst>
          </p:cNvPr>
          <p:cNvSpPr>
            <a:spLocks noGrp="1"/>
          </p:cNvSpPr>
          <p:nvPr>
            <p:ph type="body" sz="quarter" idx="10"/>
          </p:nvPr>
        </p:nvSpPr>
        <p:spPr/>
        <p:txBody>
          <a:bodyPr>
            <a:normAutofit fontScale="85000" lnSpcReduction="10000"/>
          </a:bodyPr>
          <a:lstStyle/>
          <a:p>
            <a:r>
              <a:rPr lang="en-US" dirty="0"/>
              <a:t>MATERIALS &gt; DOCUMENTS</a:t>
            </a:r>
          </a:p>
        </p:txBody>
      </p:sp>
      <p:pic>
        <p:nvPicPr>
          <p:cNvPr id="5" name="Picture 4">
            <a:extLst>
              <a:ext uri="{FF2B5EF4-FFF2-40B4-BE49-F238E27FC236}">
                <a16:creationId xmlns:a16="http://schemas.microsoft.com/office/drawing/2014/main" id="{AFD41025-85ED-1192-81AB-5682B2ED3F85}"/>
              </a:ext>
            </a:extLst>
          </p:cNvPr>
          <p:cNvPicPr>
            <a:picLocks noChangeAspect="1"/>
          </p:cNvPicPr>
          <p:nvPr/>
        </p:nvPicPr>
        <p:blipFill>
          <a:blip r:embed="rId4"/>
          <a:stretch>
            <a:fillRect/>
          </a:stretch>
        </p:blipFill>
        <p:spPr>
          <a:xfrm>
            <a:off x="11400888" y="394252"/>
            <a:ext cx="4031370" cy="8443816"/>
          </a:xfrm>
          <a:prstGeom prst="rect">
            <a:avLst/>
          </a:prstGeom>
        </p:spPr>
      </p:pic>
      <p:pic>
        <p:nvPicPr>
          <p:cNvPr id="8" name="Picture 7">
            <a:extLst>
              <a:ext uri="{FF2B5EF4-FFF2-40B4-BE49-F238E27FC236}">
                <a16:creationId xmlns:a16="http://schemas.microsoft.com/office/drawing/2014/main" id="{9ABE9B9B-056B-E392-0C10-8FF44633FF69}"/>
              </a:ext>
            </a:extLst>
          </p:cNvPr>
          <p:cNvPicPr>
            <a:picLocks noChangeAspect="1"/>
          </p:cNvPicPr>
          <p:nvPr/>
        </p:nvPicPr>
        <p:blipFill>
          <a:blip r:embed="rId5"/>
          <a:stretch>
            <a:fillRect/>
          </a:stretch>
        </p:blipFill>
        <p:spPr>
          <a:xfrm>
            <a:off x="6662087" y="394252"/>
            <a:ext cx="4016088" cy="3246401"/>
          </a:xfrm>
          <a:prstGeom prst="rect">
            <a:avLst/>
          </a:prstGeom>
        </p:spPr>
      </p:pic>
      <p:pic>
        <p:nvPicPr>
          <p:cNvPr id="4" name="Picture 3">
            <a:extLst>
              <a:ext uri="{FF2B5EF4-FFF2-40B4-BE49-F238E27FC236}">
                <a16:creationId xmlns:a16="http://schemas.microsoft.com/office/drawing/2014/main" id="{1728737B-7CF5-BBB2-30EC-C2705C05EB78}"/>
              </a:ext>
            </a:extLst>
          </p:cNvPr>
          <p:cNvPicPr>
            <a:picLocks noChangeAspect="1"/>
          </p:cNvPicPr>
          <p:nvPr/>
        </p:nvPicPr>
        <p:blipFill>
          <a:blip r:embed="rId6"/>
          <a:stretch>
            <a:fillRect/>
          </a:stretch>
        </p:blipFill>
        <p:spPr>
          <a:xfrm>
            <a:off x="1285372" y="5579882"/>
            <a:ext cx="4938965" cy="3779466"/>
          </a:xfrm>
          <a:prstGeom prst="rect">
            <a:avLst/>
          </a:prstGeom>
          <a:ln>
            <a:solidFill>
              <a:schemeClr val="accent1">
                <a:lumMod val="75000"/>
              </a:schemeClr>
            </a:solidFill>
            <a:prstDash val="dash"/>
          </a:ln>
          <a:effectLst>
            <a:glow rad="228600">
              <a:schemeClr val="accent3">
                <a:satMod val="175000"/>
                <a:alpha val="40000"/>
              </a:schemeClr>
            </a:glow>
          </a:effectLst>
        </p:spPr>
      </p:pic>
      <p:sp>
        <p:nvSpPr>
          <p:cNvPr id="7" name="Arrow: Right 6">
            <a:extLst>
              <a:ext uri="{FF2B5EF4-FFF2-40B4-BE49-F238E27FC236}">
                <a16:creationId xmlns:a16="http://schemas.microsoft.com/office/drawing/2014/main" id="{67A99992-97AC-2F16-F5B9-C0BA31E3FBC7}"/>
              </a:ext>
            </a:extLst>
          </p:cNvPr>
          <p:cNvSpPr/>
          <p:nvPr/>
        </p:nvSpPr>
        <p:spPr>
          <a:xfrm>
            <a:off x="442262" y="6272462"/>
            <a:ext cx="1163015" cy="10521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69051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D384471-AC2C-5B53-1BCC-715BFFFB763E}"/>
              </a:ext>
            </a:extLst>
          </p:cNvPr>
          <p:cNvPicPr>
            <a:picLocks noChangeAspect="1"/>
          </p:cNvPicPr>
          <p:nvPr/>
        </p:nvPicPr>
        <p:blipFill>
          <a:blip r:embed="rId3"/>
          <a:stretch>
            <a:fillRect/>
          </a:stretch>
        </p:blipFill>
        <p:spPr>
          <a:xfrm>
            <a:off x="1110970" y="1236463"/>
            <a:ext cx="2897747" cy="8241877"/>
          </a:xfrm>
          <a:prstGeom prst="rect">
            <a:avLst/>
          </a:prstGeom>
        </p:spPr>
      </p:pic>
      <p:sp>
        <p:nvSpPr>
          <p:cNvPr id="6" name="Text Placeholder 5">
            <a:extLst>
              <a:ext uri="{FF2B5EF4-FFF2-40B4-BE49-F238E27FC236}">
                <a16:creationId xmlns:a16="http://schemas.microsoft.com/office/drawing/2014/main" id="{12D7B752-1127-FF5F-6CA6-4300DAAFA9E6}"/>
              </a:ext>
            </a:extLst>
          </p:cNvPr>
          <p:cNvSpPr>
            <a:spLocks noGrp="1"/>
          </p:cNvSpPr>
          <p:nvPr>
            <p:ph type="body" sz="quarter" idx="10"/>
          </p:nvPr>
        </p:nvSpPr>
        <p:spPr/>
        <p:txBody>
          <a:bodyPr>
            <a:normAutofit lnSpcReduction="10000"/>
          </a:bodyPr>
          <a:lstStyle/>
          <a:p>
            <a:r>
              <a:rPr lang="en-US" dirty="0"/>
              <a:t>MATERIALS</a:t>
            </a:r>
          </a:p>
        </p:txBody>
      </p:sp>
      <p:pic>
        <p:nvPicPr>
          <p:cNvPr id="7" name="Picture 6">
            <a:extLst>
              <a:ext uri="{FF2B5EF4-FFF2-40B4-BE49-F238E27FC236}">
                <a16:creationId xmlns:a16="http://schemas.microsoft.com/office/drawing/2014/main" id="{760EDECB-1276-4AE4-9F3C-91A7A961EC93}"/>
              </a:ext>
            </a:extLst>
          </p:cNvPr>
          <p:cNvPicPr>
            <a:picLocks noChangeAspect="1"/>
          </p:cNvPicPr>
          <p:nvPr/>
        </p:nvPicPr>
        <p:blipFill>
          <a:blip r:embed="rId4"/>
          <a:stretch>
            <a:fillRect/>
          </a:stretch>
        </p:blipFill>
        <p:spPr>
          <a:xfrm>
            <a:off x="6137130" y="236860"/>
            <a:ext cx="8218874" cy="8513245"/>
          </a:xfrm>
          <a:prstGeom prst="rect">
            <a:avLst/>
          </a:prstGeom>
        </p:spPr>
      </p:pic>
      <p:pic>
        <p:nvPicPr>
          <p:cNvPr id="9" name="Picture 8">
            <a:extLst>
              <a:ext uri="{FF2B5EF4-FFF2-40B4-BE49-F238E27FC236}">
                <a16:creationId xmlns:a16="http://schemas.microsoft.com/office/drawing/2014/main" id="{DEA2F0EB-2CBF-B0F1-7D66-AC417463E8F9}"/>
              </a:ext>
            </a:extLst>
          </p:cNvPr>
          <p:cNvPicPr>
            <a:picLocks noChangeAspect="1"/>
          </p:cNvPicPr>
          <p:nvPr/>
        </p:nvPicPr>
        <p:blipFill>
          <a:blip r:embed="rId5"/>
          <a:stretch>
            <a:fillRect/>
          </a:stretch>
        </p:blipFill>
        <p:spPr>
          <a:xfrm>
            <a:off x="11159086" y="1747892"/>
            <a:ext cx="5187944" cy="3609509"/>
          </a:xfrm>
          <a:prstGeom prst="rect">
            <a:avLst/>
          </a:prstGeom>
        </p:spPr>
      </p:pic>
      <p:pic>
        <p:nvPicPr>
          <p:cNvPr id="3" name="Picture 2">
            <a:extLst>
              <a:ext uri="{FF2B5EF4-FFF2-40B4-BE49-F238E27FC236}">
                <a16:creationId xmlns:a16="http://schemas.microsoft.com/office/drawing/2014/main" id="{C2608251-B3A5-AF73-E4B9-47CC2E4A67C8}"/>
              </a:ext>
            </a:extLst>
          </p:cNvPr>
          <p:cNvPicPr>
            <a:picLocks noChangeAspect="1"/>
          </p:cNvPicPr>
          <p:nvPr/>
        </p:nvPicPr>
        <p:blipFill>
          <a:blip r:embed="rId6"/>
          <a:stretch>
            <a:fillRect/>
          </a:stretch>
        </p:blipFill>
        <p:spPr>
          <a:xfrm>
            <a:off x="1285372" y="5579882"/>
            <a:ext cx="4938965" cy="3779466"/>
          </a:xfrm>
          <a:prstGeom prst="rect">
            <a:avLst/>
          </a:prstGeom>
          <a:ln>
            <a:solidFill>
              <a:schemeClr val="accent1">
                <a:lumMod val="75000"/>
              </a:schemeClr>
            </a:solidFill>
            <a:prstDash val="dash"/>
          </a:ln>
          <a:effectLst>
            <a:glow rad="228600">
              <a:schemeClr val="accent3">
                <a:satMod val="175000"/>
                <a:alpha val="40000"/>
              </a:schemeClr>
            </a:glow>
          </a:effectLst>
        </p:spPr>
      </p:pic>
      <p:sp>
        <p:nvSpPr>
          <p:cNvPr id="5" name="Arrow: Right 4">
            <a:extLst>
              <a:ext uri="{FF2B5EF4-FFF2-40B4-BE49-F238E27FC236}">
                <a16:creationId xmlns:a16="http://schemas.microsoft.com/office/drawing/2014/main" id="{B24EA1E9-085E-FAD6-A101-1CD5F66E388D}"/>
              </a:ext>
            </a:extLst>
          </p:cNvPr>
          <p:cNvSpPr/>
          <p:nvPr/>
        </p:nvSpPr>
        <p:spPr>
          <a:xfrm>
            <a:off x="442262" y="7026440"/>
            <a:ext cx="1163015" cy="10521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30978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63AE34E-21D3-9214-73D1-803CDD1FBB9E}"/>
              </a:ext>
            </a:extLst>
          </p:cNvPr>
          <p:cNvPicPr>
            <a:picLocks noChangeAspect="1"/>
          </p:cNvPicPr>
          <p:nvPr/>
        </p:nvPicPr>
        <p:blipFill>
          <a:blip r:embed="rId3"/>
          <a:stretch>
            <a:fillRect/>
          </a:stretch>
        </p:blipFill>
        <p:spPr>
          <a:xfrm>
            <a:off x="1110970" y="1236463"/>
            <a:ext cx="2897747" cy="8241877"/>
          </a:xfrm>
          <a:prstGeom prst="rect">
            <a:avLst/>
          </a:prstGeom>
        </p:spPr>
      </p:pic>
      <p:sp>
        <p:nvSpPr>
          <p:cNvPr id="6" name="Text Placeholder 5">
            <a:extLst>
              <a:ext uri="{FF2B5EF4-FFF2-40B4-BE49-F238E27FC236}">
                <a16:creationId xmlns:a16="http://schemas.microsoft.com/office/drawing/2014/main" id="{12D7B752-1127-FF5F-6CA6-4300DAAFA9E6}"/>
              </a:ext>
            </a:extLst>
          </p:cNvPr>
          <p:cNvSpPr>
            <a:spLocks noGrp="1"/>
          </p:cNvSpPr>
          <p:nvPr>
            <p:ph type="body" sz="quarter" idx="10"/>
          </p:nvPr>
        </p:nvSpPr>
        <p:spPr/>
        <p:txBody>
          <a:bodyPr>
            <a:normAutofit lnSpcReduction="10000"/>
          </a:bodyPr>
          <a:lstStyle/>
          <a:p>
            <a:r>
              <a:rPr lang="en-US" dirty="0"/>
              <a:t>MATERIALS</a:t>
            </a:r>
          </a:p>
        </p:txBody>
      </p:sp>
      <p:pic>
        <p:nvPicPr>
          <p:cNvPr id="5" name="Picture 4">
            <a:extLst>
              <a:ext uri="{FF2B5EF4-FFF2-40B4-BE49-F238E27FC236}">
                <a16:creationId xmlns:a16="http://schemas.microsoft.com/office/drawing/2014/main" id="{031F047D-0D62-6D42-13DC-7221FC1C7F4A}"/>
              </a:ext>
            </a:extLst>
          </p:cNvPr>
          <p:cNvPicPr>
            <a:picLocks noChangeAspect="1"/>
          </p:cNvPicPr>
          <p:nvPr/>
        </p:nvPicPr>
        <p:blipFill>
          <a:blip r:embed="rId4"/>
          <a:stretch>
            <a:fillRect/>
          </a:stretch>
        </p:blipFill>
        <p:spPr>
          <a:xfrm>
            <a:off x="6245597" y="256924"/>
            <a:ext cx="10110539" cy="5986713"/>
          </a:xfrm>
          <a:prstGeom prst="rect">
            <a:avLst/>
          </a:prstGeom>
        </p:spPr>
      </p:pic>
      <p:pic>
        <p:nvPicPr>
          <p:cNvPr id="3" name="Picture 2">
            <a:extLst>
              <a:ext uri="{FF2B5EF4-FFF2-40B4-BE49-F238E27FC236}">
                <a16:creationId xmlns:a16="http://schemas.microsoft.com/office/drawing/2014/main" id="{210072E6-CE6B-9E12-F229-2227078D7D25}"/>
              </a:ext>
            </a:extLst>
          </p:cNvPr>
          <p:cNvPicPr>
            <a:picLocks noChangeAspect="1"/>
          </p:cNvPicPr>
          <p:nvPr/>
        </p:nvPicPr>
        <p:blipFill>
          <a:blip r:embed="rId5"/>
          <a:stretch>
            <a:fillRect/>
          </a:stretch>
        </p:blipFill>
        <p:spPr>
          <a:xfrm>
            <a:off x="1285372" y="5579882"/>
            <a:ext cx="4938965" cy="3779466"/>
          </a:xfrm>
          <a:prstGeom prst="rect">
            <a:avLst/>
          </a:prstGeom>
          <a:ln>
            <a:solidFill>
              <a:schemeClr val="accent1">
                <a:lumMod val="75000"/>
              </a:schemeClr>
            </a:solidFill>
            <a:prstDash val="dash"/>
          </a:ln>
          <a:effectLst>
            <a:glow rad="228600">
              <a:schemeClr val="accent3">
                <a:satMod val="175000"/>
                <a:alpha val="40000"/>
              </a:schemeClr>
            </a:glow>
          </a:effectLst>
        </p:spPr>
      </p:pic>
      <p:sp>
        <p:nvSpPr>
          <p:cNvPr id="7" name="Arrow: Right 6">
            <a:extLst>
              <a:ext uri="{FF2B5EF4-FFF2-40B4-BE49-F238E27FC236}">
                <a16:creationId xmlns:a16="http://schemas.microsoft.com/office/drawing/2014/main" id="{A650843E-C66D-0649-F5E4-112B1D720EF7}"/>
              </a:ext>
            </a:extLst>
          </p:cNvPr>
          <p:cNvSpPr/>
          <p:nvPr/>
        </p:nvSpPr>
        <p:spPr>
          <a:xfrm>
            <a:off x="442262" y="7684165"/>
            <a:ext cx="1163015" cy="10521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88632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87CF2-990F-DBD1-9CCA-D30628C2DCAE}"/>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74E81C01-702D-4FB6-AB16-94AF2429A0B2}"/>
              </a:ext>
            </a:extLst>
          </p:cNvPr>
          <p:cNvSpPr>
            <a:spLocks noGrp="1"/>
          </p:cNvSpPr>
          <p:nvPr>
            <p:ph type="body" sz="quarter" idx="10"/>
          </p:nvPr>
        </p:nvSpPr>
        <p:spPr/>
        <p:txBody>
          <a:bodyPr>
            <a:normAutofit lnSpcReduction="10000"/>
          </a:bodyPr>
          <a:lstStyle/>
          <a:p>
            <a:r>
              <a:rPr lang="en-US" dirty="0"/>
              <a:t>MATERIALS</a:t>
            </a:r>
          </a:p>
        </p:txBody>
      </p:sp>
      <p:pic>
        <p:nvPicPr>
          <p:cNvPr id="11" name="Picture 10">
            <a:extLst>
              <a:ext uri="{FF2B5EF4-FFF2-40B4-BE49-F238E27FC236}">
                <a16:creationId xmlns:a16="http://schemas.microsoft.com/office/drawing/2014/main" id="{E71CF870-4474-E414-072C-7CF55C3D8BCE}"/>
              </a:ext>
            </a:extLst>
          </p:cNvPr>
          <p:cNvPicPr>
            <a:picLocks noChangeAspect="1"/>
          </p:cNvPicPr>
          <p:nvPr/>
        </p:nvPicPr>
        <p:blipFill>
          <a:blip r:embed="rId3"/>
          <a:stretch>
            <a:fillRect/>
          </a:stretch>
        </p:blipFill>
        <p:spPr>
          <a:xfrm>
            <a:off x="-1" y="116533"/>
            <a:ext cx="13293969" cy="9247978"/>
          </a:xfrm>
          <a:prstGeom prst="rect">
            <a:avLst/>
          </a:prstGeom>
        </p:spPr>
      </p:pic>
    </p:spTree>
    <p:extLst>
      <p:ext uri="{BB962C8B-B14F-4D97-AF65-F5344CB8AC3E}">
        <p14:creationId xmlns:p14="http://schemas.microsoft.com/office/powerpoint/2010/main" val="2478198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E1FE01D-89D1-EE92-C1E5-133FF8EDB157}"/>
              </a:ext>
            </a:extLst>
          </p:cNvPr>
          <p:cNvPicPr>
            <a:picLocks noChangeAspect="1"/>
          </p:cNvPicPr>
          <p:nvPr/>
        </p:nvPicPr>
        <p:blipFill>
          <a:blip r:embed="rId3"/>
          <a:stretch>
            <a:fillRect/>
          </a:stretch>
        </p:blipFill>
        <p:spPr>
          <a:xfrm>
            <a:off x="1110970" y="1236463"/>
            <a:ext cx="2897747" cy="8241877"/>
          </a:xfrm>
          <a:prstGeom prst="rect">
            <a:avLst/>
          </a:prstGeom>
        </p:spPr>
      </p:pic>
      <p:sp>
        <p:nvSpPr>
          <p:cNvPr id="6" name="Text Placeholder 5">
            <a:extLst>
              <a:ext uri="{FF2B5EF4-FFF2-40B4-BE49-F238E27FC236}">
                <a16:creationId xmlns:a16="http://schemas.microsoft.com/office/drawing/2014/main" id="{12D7B752-1127-FF5F-6CA6-4300DAAFA9E6}"/>
              </a:ext>
            </a:extLst>
          </p:cNvPr>
          <p:cNvSpPr>
            <a:spLocks noGrp="1"/>
          </p:cNvSpPr>
          <p:nvPr>
            <p:ph type="body" sz="quarter" idx="10"/>
          </p:nvPr>
        </p:nvSpPr>
        <p:spPr/>
        <p:txBody>
          <a:bodyPr>
            <a:normAutofit lnSpcReduction="10000"/>
          </a:bodyPr>
          <a:lstStyle/>
          <a:p>
            <a:r>
              <a:rPr lang="en-US" dirty="0"/>
              <a:t>MATERIALS</a:t>
            </a:r>
          </a:p>
        </p:txBody>
      </p:sp>
      <p:pic>
        <p:nvPicPr>
          <p:cNvPr id="5" name="Picture 4">
            <a:extLst>
              <a:ext uri="{FF2B5EF4-FFF2-40B4-BE49-F238E27FC236}">
                <a16:creationId xmlns:a16="http://schemas.microsoft.com/office/drawing/2014/main" id="{1CC1AAFA-50FD-730E-1471-55ACFF693D33}"/>
              </a:ext>
            </a:extLst>
          </p:cNvPr>
          <p:cNvPicPr>
            <a:picLocks noChangeAspect="1"/>
          </p:cNvPicPr>
          <p:nvPr/>
        </p:nvPicPr>
        <p:blipFill>
          <a:blip r:embed="rId4"/>
          <a:stretch>
            <a:fillRect/>
          </a:stretch>
        </p:blipFill>
        <p:spPr>
          <a:xfrm>
            <a:off x="6378996" y="394252"/>
            <a:ext cx="8772213" cy="6606623"/>
          </a:xfrm>
          <a:prstGeom prst="rect">
            <a:avLst/>
          </a:prstGeom>
        </p:spPr>
      </p:pic>
      <p:pic>
        <p:nvPicPr>
          <p:cNvPr id="3" name="Picture 2">
            <a:extLst>
              <a:ext uri="{FF2B5EF4-FFF2-40B4-BE49-F238E27FC236}">
                <a16:creationId xmlns:a16="http://schemas.microsoft.com/office/drawing/2014/main" id="{0BF2A6A5-3732-6F4A-3FB9-0A111A594B1B}"/>
              </a:ext>
            </a:extLst>
          </p:cNvPr>
          <p:cNvPicPr>
            <a:picLocks noChangeAspect="1"/>
          </p:cNvPicPr>
          <p:nvPr/>
        </p:nvPicPr>
        <p:blipFill>
          <a:blip r:embed="rId5"/>
          <a:stretch>
            <a:fillRect/>
          </a:stretch>
        </p:blipFill>
        <p:spPr>
          <a:xfrm>
            <a:off x="1285372" y="5579882"/>
            <a:ext cx="4938965" cy="3779466"/>
          </a:xfrm>
          <a:prstGeom prst="rect">
            <a:avLst/>
          </a:prstGeom>
          <a:ln>
            <a:solidFill>
              <a:schemeClr val="accent1">
                <a:lumMod val="75000"/>
              </a:schemeClr>
            </a:solidFill>
            <a:prstDash val="dash"/>
          </a:ln>
          <a:effectLst>
            <a:glow rad="228600">
              <a:schemeClr val="accent3">
                <a:satMod val="175000"/>
                <a:alpha val="40000"/>
              </a:schemeClr>
            </a:glow>
          </a:effectLst>
        </p:spPr>
      </p:pic>
      <p:sp>
        <p:nvSpPr>
          <p:cNvPr id="7" name="Arrow: Right 6">
            <a:extLst>
              <a:ext uri="{FF2B5EF4-FFF2-40B4-BE49-F238E27FC236}">
                <a16:creationId xmlns:a16="http://schemas.microsoft.com/office/drawing/2014/main" id="{EF352F44-D999-9319-26DB-7E272A714736}"/>
              </a:ext>
            </a:extLst>
          </p:cNvPr>
          <p:cNvSpPr/>
          <p:nvPr/>
        </p:nvSpPr>
        <p:spPr>
          <a:xfrm>
            <a:off x="442262" y="8341893"/>
            <a:ext cx="1163015" cy="10521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9704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2E761-805E-12D2-3627-0FC984880471}"/>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5710CE4A-563B-21BF-02D7-4E8A9C1907F4}"/>
              </a:ext>
            </a:extLst>
          </p:cNvPr>
          <p:cNvSpPr>
            <a:spLocks noGrp="1"/>
          </p:cNvSpPr>
          <p:nvPr>
            <p:ph type="body" sz="quarter" idx="10"/>
          </p:nvPr>
        </p:nvSpPr>
        <p:spPr/>
        <p:txBody>
          <a:bodyPr>
            <a:normAutofit lnSpcReduction="10000"/>
          </a:bodyPr>
          <a:lstStyle/>
          <a:p>
            <a:r>
              <a:rPr lang="en-US" dirty="0"/>
              <a:t>LEGION.ORG</a:t>
            </a:r>
          </a:p>
        </p:txBody>
      </p:sp>
      <p:grpSp>
        <p:nvGrpSpPr>
          <p:cNvPr id="4" name="Group 3">
            <a:extLst>
              <a:ext uri="{FF2B5EF4-FFF2-40B4-BE49-F238E27FC236}">
                <a16:creationId xmlns:a16="http://schemas.microsoft.com/office/drawing/2014/main" id="{F3341508-D2D3-E02C-E947-4C8A90095985}"/>
              </a:ext>
            </a:extLst>
          </p:cNvPr>
          <p:cNvGrpSpPr/>
          <p:nvPr/>
        </p:nvGrpSpPr>
        <p:grpSpPr>
          <a:xfrm>
            <a:off x="0" y="0"/>
            <a:ext cx="14046897" cy="9927439"/>
            <a:chOff x="0" y="0"/>
            <a:chExt cx="14046897" cy="9927439"/>
          </a:xfrm>
        </p:grpSpPr>
        <p:pic>
          <p:nvPicPr>
            <p:cNvPr id="5" name="Picture 4">
              <a:extLst>
                <a:ext uri="{FF2B5EF4-FFF2-40B4-BE49-F238E27FC236}">
                  <a16:creationId xmlns:a16="http://schemas.microsoft.com/office/drawing/2014/main" id="{14F768A7-091F-5EFC-D35D-194A790B75D2}"/>
                </a:ext>
              </a:extLst>
            </p:cNvPr>
            <p:cNvPicPr>
              <a:picLocks noChangeAspect="1"/>
            </p:cNvPicPr>
            <p:nvPr/>
          </p:nvPicPr>
          <p:blipFill>
            <a:blip r:embed="rId3"/>
            <a:stretch>
              <a:fillRect/>
            </a:stretch>
          </p:blipFill>
          <p:spPr>
            <a:xfrm>
              <a:off x="0" y="0"/>
              <a:ext cx="14046897" cy="9753601"/>
            </a:xfrm>
            <a:prstGeom prst="rect">
              <a:avLst/>
            </a:prstGeom>
          </p:spPr>
        </p:pic>
        <p:pic>
          <p:nvPicPr>
            <p:cNvPr id="3" name="Picture 2">
              <a:extLst>
                <a:ext uri="{FF2B5EF4-FFF2-40B4-BE49-F238E27FC236}">
                  <a16:creationId xmlns:a16="http://schemas.microsoft.com/office/drawing/2014/main" id="{F37FF477-A58E-A734-5036-CF8A8AE3D465}"/>
                </a:ext>
              </a:extLst>
            </p:cNvPr>
            <p:cNvPicPr>
              <a:picLocks noChangeAspect="1"/>
            </p:cNvPicPr>
            <p:nvPr/>
          </p:nvPicPr>
          <p:blipFill>
            <a:blip r:embed="rId4"/>
            <a:stretch>
              <a:fillRect/>
            </a:stretch>
          </p:blipFill>
          <p:spPr>
            <a:xfrm>
              <a:off x="1133710" y="3188825"/>
              <a:ext cx="9477139" cy="6738614"/>
            </a:xfrm>
            <a:prstGeom prst="rect">
              <a:avLst/>
            </a:prstGeom>
          </p:spPr>
        </p:pic>
      </p:grpSp>
    </p:spTree>
    <p:extLst>
      <p:ext uri="{BB962C8B-B14F-4D97-AF65-F5344CB8AC3E}">
        <p14:creationId xmlns:p14="http://schemas.microsoft.com/office/powerpoint/2010/main" val="3124906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62179-83AE-6666-BCEC-7F1BBF6BCD9C}"/>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D5781B10-1793-4BA9-3329-D28F9D1E992F}"/>
              </a:ext>
            </a:extLst>
          </p:cNvPr>
          <p:cNvSpPr/>
          <p:nvPr/>
        </p:nvSpPr>
        <p:spPr>
          <a:xfrm>
            <a:off x="-116115" y="203203"/>
            <a:ext cx="5942483" cy="19449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1879440D-6FC7-01F1-1F24-13759480DE2D}"/>
              </a:ext>
            </a:extLst>
          </p:cNvPr>
          <p:cNvSpPr>
            <a:spLocks noGrp="1"/>
          </p:cNvSpPr>
          <p:nvPr>
            <p:ph type="body" sz="quarter" idx="10"/>
          </p:nvPr>
        </p:nvSpPr>
        <p:spPr/>
        <p:txBody>
          <a:bodyPr>
            <a:normAutofit lnSpcReduction="10000"/>
          </a:bodyPr>
          <a:lstStyle/>
          <a:p>
            <a:r>
              <a:rPr lang="en-US" dirty="0"/>
              <a:t>MYLEGION.ORG</a:t>
            </a:r>
          </a:p>
        </p:txBody>
      </p:sp>
      <p:sp>
        <p:nvSpPr>
          <p:cNvPr id="18" name="Rectangle 17">
            <a:extLst>
              <a:ext uri="{FF2B5EF4-FFF2-40B4-BE49-F238E27FC236}">
                <a16:creationId xmlns:a16="http://schemas.microsoft.com/office/drawing/2014/main" id="{0A0EB551-C9A0-8307-A8F3-6BB42660B1BE}"/>
              </a:ext>
            </a:extLst>
          </p:cNvPr>
          <p:cNvSpPr/>
          <p:nvPr/>
        </p:nvSpPr>
        <p:spPr>
          <a:xfrm>
            <a:off x="14813280" y="4535177"/>
            <a:ext cx="1207759" cy="414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F5D3481F-E6C7-B808-9B0D-7475EFA89F09}"/>
              </a:ext>
            </a:extLst>
          </p:cNvPr>
          <p:cNvSpPr txBox="1"/>
          <p:nvPr/>
        </p:nvSpPr>
        <p:spPr>
          <a:xfrm>
            <a:off x="422182" y="1314863"/>
            <a:ext cx="5249059" cy="2554545"/>
          </a:xfrm>
          <a:prstGeom prst="rect">
            <a:avLst/>
          </a:prstGeom>
          <a:solidFill>
            <a:srgbClr val="0070C0"/>
          </a:solidFill>
          <a:ln>
            <a:solidFill>
              <a:schemeClr val="tx1"/>
            </a:solidFill>
          </a:ln>
          <a:effectLst/>
          <a:scene3d>
            <a:camera prst="perspectiveRight"/>
            <a:lightRig rig="threePt" dir="t"/>
          </a:scene3d>
          <a:sp3d>
            <a:bevelT prst="relaxedInset"/>
          </a:sp3d>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l">
              <a:defRPr sz="3200" b="1">
                <a:solidFill>
                  <a:schemeClr val="bg1"/>
                </a:solidFill>
              </a:defRPr>
            </a:lvl1pPr>
          </a:lstStyle>
          <a:p>
            <a:pPr algn="ctr"/>
            <a:endParaRPr lang="en-US" dirty="0"/>
          </a:p>
          <a:p>
            <a:pPr algn="ctr"/>
            <a:r>
              <a:rPr lang="en-US" dirty="0"/>
              <a:t>No group menu?  Contact your department headquarters.</a:t>
            </a:r>
          </a:p>
          <a:p>
            <a:pPr algn="ctr"/>
            <a:endParaRPr lang="en-US" dirty="0"/>
          </a:p>
        </p:txBody>
      </p:sp>
      <p:grpSp>
        <p:nvGrpSpPr>
          <p:cNvPr id="34" name="Group 33">
            <a:extLst>
              <a:ext uri="{FF2B5EF4-FFF2-40B4-BE49-F238E27FC236}">
                <a16:creationId xmlns:a16="http://schemas.microsoft.com/office/drawing/2014/main" id="{7DA0703A-7D71-4A4F-6EFD-485E46C0397E}"/>
              </a:ext>
            </a:extLst>
          </p:cNvPr>
          <p:cNvGrpSpPr/>
          <p:nvPr/>
        </p:nvGrpSpPr>
        <p:grpSpPr>
          <a:xfrm>
            <a:off x="5671241" y="-1368647"/>
            <a:ext cx="11108389" cy="10919044"/>
            <a:chOff x="5671241" y="-1368647"/>
            <a:chExt cx="11108389" cy="10919044"/>
          </a:xfrm>
        </p:grpSpPr>
        <p:grpSp>
          <p:nvGrpSpPr>
            <p:cNvPr id="30" name="Group 29">
              <a:extLst>
                <a:ext uri="{FF2B5EF4-FFF2-40B4-BE49-F238E27FC236}">
                  <a16:creationId xmlns:a16="http://schemas.microsoft.com/office/drawing/2014/main" id="{03E0C258-725A-8CA5-F87D-3BB5CE589135}"/>
                </a:ext>
              </a:extLst>
            </p:cNvPr>
            <p:cNvGrpSpPr/>
            <p:nvPr/>
          </p:nvGrpSpPr>
          <p:grpSpPr>
            <a:xfrm>
              <a:off x="5671241" y="-1368647"/>
              <a:ext cx="11108389" cy="10919044"/>
              <a:chOff x="6422148" y="179278"/>
              <a:chExt cx="9982450" cy="9395044"/>
            </a:xfrm>
          </p:grpSpPr>
          <p:grpSp>
            <p:nvGrpSpPr>
              <p:cNvPr id="4" name="Group 3">
                <a:extLst>
                  <a:ext uri="{FF2B5EF4-FFF2-40B4-BE49-F238E27FC236}">
                    <a16:creationId xmlns:a16="http://schemas.microsoft.com/office/drawing/2014/main" id="{66EE9C24-A5C8-9FE2-8EE8-EE4ABEA1C3B8}"/>
                  </a:ext>
                </a:extLst>
              </p:cNvPr>
              <p:cNvGrpSpPr/>
              <p:nvPr/>
            </p:nvGrpSpPr>
            <p:grpSpPr>
              <a:xfrm>
                <a:off x="6422148" y="179278"/>
                <a:ext cx="9982450" cy="9395044"/>
                <a:chOff x="6422148" y="179278"/>
                <a:chExt cx="9982450" cy="9395044"/>
              </a:xfrm>
            </p:grpSpPr>
            <p:grpSp>
              <p:nvGrpSpPr>
                <p:cNvPr id="5" name="Group 4">
                  <a:extLst>
                    <a:ext uri="{FF2B5EF4-FFF2-40B4-BE49-F238E27FC236}">
                      <a16:creationId xmlns:a16="http://schemas.microsoft.com/office/drawing/2014/main" id="{64F75729-BC7D-DC52-CC6A-3D99596B9908}"/>
                    </a:ext>
                  </a:extLst>
                </p:cNvPr>
                <p:cNvGrpSpPr/>
                <p:nvPr/>
              </p:nvGrpSpPr>
              <p:grpSpPr>
                <a:xfrm>
                  <a:off x="6422148" y="179278"/>
                  <a:ext cx="9982450" cy="9395044"/>
                  <a:chOff x="6181800" y="-387016"/>
                  <a:chExt cx="10381910" cy="9746364"/>
                </a:xfrm>
              </p:grpSpPr>
              <p:grpSp>
                <p:nvGrpSpPr>
                  <p:cNvPr id="10" name="Group 9">
                    <a:extLst>
                      <a:ext uri="{FF2B5EF4-FFF2-40B4-BE49-F238E27FC236}">
                        <a16:creationId xmlns:a16="http://schemas.microsoft.com/office/drawing/2014/main" id="{6957A66F-F24E-3206-E320-6D2442DCE611}"/>
                      </a:ext>
                    </a:extLst>
                  </p:cNvPr>
                  <p:cNvGrpSpPr/>
                  <p:nvPr/>
                </p:nvGrpSpPr>
                <p:grpSpPr>
                  <a:xfrm>
                    <a:off x="6181800" y="-387016"/>
                    <a:ext cx="10381910" cy="9746364"/>
                    <a:chOff x="6236593" y="-214471"/>
                    <a:chExt cx="10381910" cy="9746364"/>
                  </a:xfrm>
                </p:grpSpPr>
                <p:grpSp>
                  <p:nvGrpSpPr>
                    <p:cNvPr id="13" name="Group 12">
                      <a:extLst>
                        <a:ext uri="{FF2B5EF4-FFF2-40B4-BE49-F238E27FC236}">
                          <a16:creationId xmlns:a16="http://schemas.microsoft.com/office/drawing/2014/main" id="{3942125C-7B9E-35B4-2CD2-3C2A1C6FA902}"/>
                        </a:ext>
                      </a:extLst>
                    </p:cNvPr>
                    <p:cNvGrpSpPr/>
                    <p:nvPr/>
                  </p:nvGrpSpPr>
                  <p:grpSpPr>
                    <a:xfrm>
                      <a:off x="6241538" y="221706"/>
                      <a:ext cx="10163060" cy="9310187"/>
                      <a:chOff x="6990735" y="202523"/>
                      <a:chExt cx="10163060" cy="9310187"/>
                    </a:xfrm>
                  </p:grpSpPr>
                  <p:grpSp>
                    <p:nvGrpSpPr>
                      <p:cNvPr id="17" name="Group 16">
                        <a:extLst>
                          <a:ext uri="{FF2B5EF4-FFF2-40B4-BE49-F238E27FC236}">
                            <a16:creationId xmlns:a16="http://schemas.microsoft.com/office/drawing/2014/main" id="{01AFD612-0E46-9B7A-1515-E95ACBF197DE}"/>
                          </a:ext>
                        </a:extLst>
                      </p:cNvPr>
                      <p:cNvGrpSpPr/>
                      <p:nvPr/>
                    </p:nvGrpSpPr>
                    <p:grpSpPr>
                      <a:xfrm>
                        <a:off x="6990735" y="202523"/>
                        <a:ext cx="10163060" cy="9310187"/>
                        <a:chOff x="6990735" y="202523"/>
                        <a:chExt cx="10163060" cy="9310187"/>
                      </a:xfrm>
                    </p:grpSpPr>
                    <p:grpSp>
                      <p:nvGrpSpPr>
                        <p:cNvPr id="20" name="Group 19">
                          <a:extLst>
                            <a:ext uri="{FF2B5EF4-FFF2-40B4-BE49-F238E27FC236}">
                              <a16:creationId xmlns:a16="http://schemas.microsoft.com/office/drawing/2014/main" id="{29335CB7-5E4A-97D3-A3A0-A406BE72AB4D}"/>
                            </a:ext>
                          </a:extLst>
                        </p:cNvPr>
                        <p:cNvGrpSpPr/>
                        <p:nvPr/>
                      </p:nvGrpSpPr>
                      <p:grpSpPr>
                        <a:xfrm>
                          <a:off x="6990735" y="202523"/>
                          <a:ext cx="10163060" cy="9310187"/>
                          <a:chOff x="6990735" y="202523"/>
                          <a:chExt cx="10163060" cy="9310187"/>
                        </a:xfrm>
                      </p:grpSpPr>
                      <p:grpSp>
                        <p:nvGrpSpPr>
                          <p:cNvPr id="22" name="Group 21">
                            <a:extLst>
                              <a:ext uri="{FF2B5EF4-FFF2-40B4-BE49-F238E27FC236}">
                                <a16:creationId xmlns:a16="http://schemas.microsoft.com/office/drawing/2014/main" id="{6D1A5973-6726-B8C1-5A36-44E2E3A1FEAB}"/>
                              </a:ext>
                            </a:extLst>
                          </p:cNvPr>
                          <p:cNvGrpSpPr/>
                          <p:nvPr/>
                        </p:nvGrpSpPr>
                        <p:grpSpPr>
                          <a:xfrm>
                            <a:off x="6990735" y="202523"/>
                            <a:ext cx="10128377" cy="9310187"/>
                            <a:chOff x="7342961" y="202523"/>
                            <a:chExt cx="9776151" cy="8941477"/>
                          </a:xfrm>
                        </p:grpSpPr>
                        <p:pic>
                          <p:nvPicPr>
                            <p:cNvPr id="24" name="Picture 23">
                              <a:extLst>
                                <a:ext uri="{FF2B5EF4-FFF2-40B4-BE49-F238E27FC236}">
                                  <a16:creationId xmlns:a16="http://schemas.microsoft.com/office/drawing/2014/main" id="{171DD235-D5B8-13ED-96E5-FE45A18D077A}"/>
                                </a:ext>
                              </a:extLst>
                            </p:cNvPr>
                            <p:cNvPicPr>
                              <a:picLocks noChangeAspect="1"/>
                            </p:cNvPicPr>
                            <p:nvPr/>
                          </p:nvPicPr>
                          <p:blipFill>
                            <a:blip r:embed="rId3"/>
                            <a:stretch>
                              <a:fillRect/>
                            </a:stretch>
                          </p:blipFill>
                          <p:spPr>
                            <a:xfrm>
                              <a:off x="7342961" y="202523"/>
                              <a:ext cx="9676525" cy="8941477"/>
                            </a:xfrm>
                            <a:prstGeom prst="rect">
                              <a:avLst/>
                            </a:prstGeom>
                            <a:solidFill>
                              <a:schemeClr val="accent2"/>
                            </a:solidFill>
                          </p:spPr>
                        </p:pic>
                        <p:pic>
                          <p:nvPicPr>
                            <p:cNvPr id="25" name="Picture 24">
                              <a:extLst>
                                <a:ext uri="{FF2B5EF4-FFF2-40B4-BE49-F238E27FC236}">
                                  <a16:creationId xmlns:a16="http://schemas.microsoft.com/office/drawing/2014/main" id="{090EE5B2-090B-9A4F-EC60-068BCF0C6297}"/>
                                </a:ext>
                              </a:extLst>
                            </p:cNvPr>
                            <p:cNvPicPr>
                              <a:picLocks noChangeAspect="1"/>
                            </p:cNvPicPr>
                            <p:nvPr/>
                          </p:nvPicPr>
                          <p:blipFill>
                            <a:blip r:embed="rId4"/>
                            <a:stretch>
                              <a:fillRect/>
                            </a:stretch>
                          </p:blipFill>
                          <p:spPr>
                            <a:xfrm>
                              <a:off x="9655486" y="5762624"/>
                              <a:ext cx="5151101" cy="3016319"/>
                            </a:xfrm>
                            <a:prstGeom prst="rect">
                              <a:avLst/>
                            </a:prstGeom>
                          </p:spPr>
                        </p:pic>
                        <p:pic>
                          <p:nvPicPr>
                            <p:cNvPr id="26" name="Picture 25">
                              <a:extLst>
                                <a:ext uri="{FF2B5EF4-FFF2-40B4-BE49-F238E27FC236}">
                                  <a16:creationId xmlns:a16="http://schemas.microsoft.com/office/drawing/2014/main" id="{25AFB9CC-F54A-4889-C86E-E6C6D551628A}"/>
                                </a:ext>
                              </a:extLst>
                            </p:cNvPr>
                            <p:cNvPicPr>
                              <a:picLocks noChangeAspect="1"/>
                            </p:cNvPicPr>
                            <p:nvPr/>
                          </p:nvPicPr>
                          <p:blipFill>
                            <a:blip r:embed="rId5"/>
                            <a:stretch>
                              <a:fillRect/>
                            </a:stretch>
                          </p:blipFill>
                          <p:spPr>
                            <a:xfrm>
                              <a:off x="14875283" y="2146668"/>
                              <a:ext cx="2243829" cy="6457954"/>
                            </a:xfrm>
                            <a:prstGeom prst="rect">
                              <a:avLst/>
                            </a:prstGeom>
                          </p:spPr>
                        </p:pic>
                        <p:sp>
                          <p:nvSpPr>
                            <p:cNvPr id="27" name="Rectangle 26">
                              <a:extLst>
                                <a:ext uri="{FF2B5EF4-FFF2-40B4-BE49-F238E27FC236}">
                                  <a16:creationId xmlns:a16="http://schemas.microsoft.com/office/drawing/2014/main" id="{C9869277-9D98-1C68-C654-4C1BAFACA9D7}"/>
                                </a:ext>
                              </a:extLst>
                            </p:cNvPr>
                            <p:cNvSpPr/>
                            <p:nvPr/>
                          </p:nvSpPr>
                          <p:spPr>
                            <a:xfrm>
                              <a:off x="9655486" y="1887794"/>
                              <a:ext cx="5120172" cy="737419"/>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Text Box 3">
                            <a:extLst>
                              <a:ext uri="{FF2B5EF4-FFF2-40B4-BE49-F238E27FC236}">
                                <a16:creationId xmlns:a16="http://schemas.microsoft.com/office/drawing/2014/main" id="{F106727E-613A-6E54-5906-66FF41D8858E}"/>
                              </a:ext>
                            </a:extLst>
                          </p:cNvPr>
                          <p:cNvSpPr txBox="1"/>
                          <p:nvPr/>
                        </p:nvSpPr>
                        <p:spPr>
                          <a:xfrm>
                            <a:off x="15840790" y="4156731"/>
                            <a:ext cx="1313005" cy="273603"/>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200" b="1" kern="100" dirty="0">
                                <a:effectLst/>
                                <a:latin typeface="Aptos" panose="020B0004020202020204" pitchFamily="34" charset="0"/>
                                <a:ea typeface="Aptos" panose="020B0004020202020204" pitchFamily="34" charset="0"/>
                                <a:cs typeface="Times New Roman" panose="02020603050405020304" pitchFamily="18" charset="0"/>
                              </a:rPr>
                              <a:t>000123456789</a:t>
                            </a:r>
                          </a:p>
                        </p:txBody>
                      </p:sp>
                    </p:grpSp>
                    <p:pic>
                      <p:nvPicPr>
                        <p:cNvPr id="21" name="Picture 20">
                          <a:extLst>
                            <a:ext uri="{FF2B5EF4-FFF2-40B4-BE49-F238E27FC236}">
                              <a16:creationId xmlns:a16="http://schemas.microsoft.com/office/drawing/2014/main" id="{FD5E843F-1E00-A500-70C1-9F7EC2EC0F3A}"/>
                            </a:ext>
                          </a:extLst>
                        </p:cNvPr>
                        <p:cNvPicPr>
                          <a:picLocks noChangeAspect="1"/>
                        </p:cNvPicPr>
                        <p:nvPr/>
                      </p:nvPicPr>
                      <p:blipFill>
                        <a:blip r:embed="rId6"/>
                        <a:stretch>
                          <a:fillRect/>
                        </a:stretch>
                      </p:blipFill>
                      <p:spPr>
                        <a:xfrm>
                          <a:off x="9278274" y="3291793"/>
                          <a:ext cx="5479598" cy="2061870"/>
                        </a:xfrm>
                        <a:prstGeom prst="rect">
                          <a:avLst/>
                        </a:prstGeom>
                      </p:spPr>
                    </p:pic>
                  </p:grpSp>
                  <p:sp>
                    <p:nvSpPr>
                      <p:cNvPr id="19" name="Rectangle 18">
                        <a:extLst>
                          <a:ext uri="{FF2B5EF4-FFF2-40B4-BE49-F238E27FC236}">
                            <a16:creationId xmlns:a16="http://schemas.microsoft.com/office/drawing/2014/main" id="{6EB16816-854C-E739-DCA7-CEFE107DE237}"/>
                          </a:ext>
                        </a:extLst>
                      </p:cNvPr>
                      <p:cNvSpPr/>
                      <p:nvPr/>
                    </p:nvSpPr>
                    <p:spPr>
                      <a:xfrm>
                        <a:off x="9386578" y="7745358"/>
                        <a:ext cx="5304647" cy="1727259"/>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4" name="Picture 13">
                      <a:extLst>
                        <a:ext uri="{FF2B5EF4-FFF2-40B4-BE49-F238E27FC236}">
                          <a16:creationId xmlns:a16="http://schemas.microsoft.com/office/drawing/2014/main" id="{60A99155-A4B0-873A-025E-C62A96750E4B}"/>
                        </a:ext>
                      </a:extLst>
                    </p:cNvPr>
                    <p:cNvPicPr>
                      <a:picLocks noChangeAspect="1"/>
                    </p:cNvPicPr>
                    <p:nvPr/>
                  </p:nvPicPr>
                  <p:blipFill>
                    <a:blip r:embed="rId7"/>
                    <a:stretch>
                      <a:fillRect/>
                    </a:stretch>
                  </p:blipFill>
                  <p:spPr>
                    <a:xfrm>
                      <a:off x="6236593" y="-214471"/>
                      <a:ext cx="10381910" cy="1765812"/>
                    </a:xfrm>
                    <a:prstGeom prst="rect">
                      <a:avLst/>
                    </a:prstGeom>
                  </p:spPr>
                </p:pic>
                <p:pic>
                  <p:nvPicPr>
                    <p:cNvPr id="15" name="Picture 14">
                      <a:extLst>
                        <a:ext uri="{FF2B5EF4-FFF2-40B4-BE49-F238E27FC236}">
                          <a16:creationId xmlns:a16="http://schemas.microsoft.com/office/drawing/2014/main" id="{9064177D-F3EF-3ACE-A94B-AEEF2C1F4DB8}"/>
                        </a:ext>
                      </a:extLst>
                    </p:cNvPr>
                    <p:cNvPicPr>
                      <a:picLocks noChangeAspect="1"/>
                    </p:cNvPicPr>
                    <p:nvPr/>
                  </p:nvPicPr>
                  <p:blipFill>
                    <a:blip r:embed="rId8"/>
                    <a:stretch>
                      <a:fillRect/>
                    </a:stretch>
                  </p:blipFill>
                  <p:spPr>
                    <a:xfrm>
                      <a:off x="14049110" y="5905764"/>
                      <a:ext cx="2514600" cy="3064510"/>
                    </a:xfrm>
                    <a:prstGeom prst="rect">
                      <a:avLst/>
                    </a:prstGeom>
                  </p:spPr>
                </p:pic>
                <p:pic>
                  <p:nvPicPr>
                    <p:cNvPr id="16" name="Picture 15">
                      <a:extLst>
                        <a:ext uri="{FF2B5EF4-FFF2-40B4-BE49-F238E27FC236}">
                          <a16:creationId xmlns:a16="http://schemas.microsoft.com/office/drawing/2014/main" id="{2D443D09-38AE-C7C6-E8CD-592E1D75803D}"/>
                        </a:ext>
                      </a:extLst>
                    </p:cNvPr>
                    <p:cNvPicPr>
                      <a:picLocks noChangeAspect="1"/>
                    </p:cNvPicPr>
                    <p:nvPr/>
                  </p:nvPicPr>
                  <p:blipFill>
                    <a:blip r:embed="rId9"/>
                    <a:stretch>
                      <a:fillRect/>
                    </a:stretch>
                  </p:blipFill>
                  <p:spPr>
                    <a:xfrm>
                      <a:off x="8601563" y="3329994"/>
                      <a:ext cx="5390302" cy="1817390"/>
                    </a:xfrm>
                    <a:prstGeom prst="rect">
                      <a:avLst/>
                    </a:prstGeom>
                  </p:spPr>
                </p:pic>
              </p:grpSp>
              <p:sp>
                <p:nvSpPr>
                  <p:cNvPr id="11" name="Text Box 3">
                    <a:extLst>
                      <a:ext uri="{FF2B5EF4-FFF2-40B4-BE49-F238E27FC236}">
                        <a16:creationId xmlns:a16="http://schemas.microsoft.com/office/drawing/2014/main" id="{248C5803-F7F6-4F19-2191-44BA18BEA0FC}"/>
                      </a:ext>
                    </a:extLst>
                  </p:cNvPr>
                  <p:cNvSpPr txBox="1"/>
                  <p:nvPr/>
                </p:nvSpPr>
                <p:spPr>
                  <a:xfrm>
                    <a:off x="15210293" y="7591996"/>
                    <a:ext cx="1313005" cy="273603"/>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200" b="1" kern="100" dirty="0">
                        <a:effectLst/>
                        <a:latin typeface="Aptos" panose="020B0004020202020204" pitchFamily="34" charset="0"/>
                        <a:ea typeface="Aptos" panose="020B0004020202020204" pitchFamily="34" charset="0"/>
                        <a:cs typeface="Times New Roman" panose="02020603050405020304" pitchFamily="18" charset="0"/>
                      </a:rPr>
                      <a:t>000123456789</a:t>
                    </a:r>
                  </a:p>
                </p:txBody>
              </p:sp>
            </p:grpSp>
            <p:pic>
              <p:nvPicPr>
                <p:cNvPr id="6" name="Picture 5">
                  <a:extLst>
                    <a:ext uri="{FF2B5EF4-FFF2-40B4-BE49-F238E27FC236}">
                      <a16:creationId xmlns:a16="http://schemas.microsoft.com/office/drawing/2014/main" id="{0E5291C1-0B21-18CD-3DA8-109062285591}"/>
                    </a:ext>
                  </a:extLst>
                </p:cNvPr>
                <p:cNvPicPr>
                  <a:picLocks noChangeAspect="1"/>
                </p:cNvPicPr>
                <p:nvPr/>
              </p:nvPicPr>
              <p:blipFill>
                <a:blip r:embed="rId10"/>
                <a:stretch>
                  <a:fillRect/>
                </a:stretch>
              </p:blipFill>
              <p:spPr>
                <a:xfrm>
                  <a:off x="14011213" y="9153868"/>
                  <a:ext cx="922100" cy="266723"/>
                </a:xfrm>
                <a:prstGeom prst="rect">
                  <a:avLst/>
                </a:prstGeom>
              </p:spPr>
            </p:pic>
          </p:grpSp>
          <p:pic>
            <p:nvPicPr>
              <p:cNvPr id="29" name="Picture 28">
                <a:extLst>
                  <a:ext uri="{FF2B5EF4-FFF2-40B4-BE49-F238E27FC236}">
                    <a16:creationId xmlns:a16="http://schemas.microsoft.com/office/drawing/2014/main" id="{34B537B9-4CF8-F12F-8432-74A5B8D10C05}"/>
                  </a:ext>
                </a:extLst>
              </p:cNvPr>
              <p:cNvPicPr>
                <a:picLocks noChangeAspect="1"/>
              </p:cNvPicPr>
              <p:nvPr/>
            </p:nvPicPr>
            <p:blipFill>
              <a:blip r:embed="rId11"/>
              <a:stretch>
                <a:fillRect/>
              </a:stretch>
            </p:blipFill>
            <p:spPr>
              <a:xfrm>
                <a:off x="8501171" y="2031594"/>
                <a:ext cx="5242839" cy="762866"/>
              </a:xfrm>
              <a:prstGeom prst="rect">
                <a:avLst/>
              </a:prstGeom>
            </p:spPr>
          </p:pic>
        </p:grpSp>
        <p:sp>
          <p:nvSpPr>
            <p:cNvPr id="8" name="TextBox 7">
              <a:extLst>
                <a:ext uri="{FF2B5EF4-FFF2-40B4-BE49-F238E27FC236}">
                  <a16:creationId xmlns:a16="http://schemas.microsoft.com/office/drawing/2014/main" id="{4E4085A2-B225-A894-B393-6D370705714F}"/>
                </a:ext>
              </a:extLst>
            </p:cNvPr>
            <p:cNvSpPr txBox="1"/>
            <p:nvPr/>
          </p:nvSpPr>
          <p:spPr>
            <a:xfrm>
              <a:off x="16191844" y="8481396"/>
              <a:ext cx="513839" cy="293205"/>
            </a:xfrm>
            <a:prstGeom prst="rect">
              <a:avLst/>
            </a:prstGeom>
            <a:solidFill>
              <a:schemeClr val="bg1"/>
            </a:solidFill>
          </p:spPr>
          <p:txBody>
            <a:bodyPr wrap="square" rtlCol="0">
              <a:spAutoFit/>
            </a:bodyPr>
            <a:lstStyle/>
            <a:p>
              <a:r>
                <a:rPr lang="en-US" sz="1400" dirty="0"/>
                <a:t>5</a:t>
              </a:r>
            </a:p>
          </p:txBody>
        </p:sp>
        <p:sp>
          <p:nvSpPr>
            <p:cNvPr id="9" name="TextBox 8">
              <a:extLst>
                <a:ext uri="{FF2B5EF4-FFF2-40B4-BE49-F238E27FC236}">
                  <a16:creationId xmlns:a16="http://schemas.microsoft.com/office/drawing/2014/main" id="{7B379FB4-1D18-25CF-F6E3-8A2A0B4CB4C3}"/>
                </a:ext>
              </a:extLst>
            </p:cNvPr>
            <p:cNvSpPr txBox="1"/>
            <p:nvPr/>
          </p:nvSpPr>
          <p:spPr>
            <a:xfrm>
              <a:off x="15999808" y="4443690"/>
              <a:ext cx="513839" cy="293205"/>
            </a:xfrm>
            <a:prstGeom prst="rect">
              <a:avLst/>
            </a:prstGeom>
            <a:solidFill>
              <a:schemeClr val="bg1"/>
            </a:solidFill>
          </p:spPr>
          <p:txBody>
            <a:bodyPr wrap="square" rtlCol="0">
              <a:spAutoFit/>
            </a:bodyPr>
            <a:lstStyle/>
            <a:p>
              <a:r>
                <a:rPr lang="en-US" sz="1400" dirty="0"/>
                <a:t>20</a:t>
              </a:r>
            </a:p>
          </p:txBody>
        </p:sp>
        <p:sp>
          <p:nvSpPr>
            <p:cNvPr id="28" name="TextBox 27">
              <a:extLst>
                <a:ext uri="{FF2B5EF4-FFF2-40B4-BE49-F238E27FC236}">
                  <a16:creationId xmlns:a16="http://schemas.microsoft.com/office/drawing/2014/main" id="{0A0C78B2-1414-3576-36C5-6350E54EAE52}"/>
                </a:ext>
              </a:extLst>
            </p:cNvPr>
            <p:cNvSpPr txBox="1"/>
            <p:nvPr/>
          </p:nvSpPr>
          <p:spPr>
            <a:xfrm>
              <a:off x="15434110" y="2437469"/>
              <a:ext cx="1041511" cy="263884"/>
            </a:xfrm>
            <a:prstGeom prst="rect">
              <a:avLst/>
            </a:prstGeom>
            <a:solidFill>
              <a:schemeClr val="bg1"/>
            </a:solidFill>
          </p:spPr>
          <p:txBody>
            <a:bodyPr wrap="square" rtlCol="0">
              <a:spAutoFit/>
            </a:bodyPr>
            <a:lstStyle/>
            <a:p>
              <a:r>
                <a:rPr lang="en-US" sz="1200" dirty="0"/>
                <a:t>12/31/2027</a:t>
              </a:r>
            </a:p>
          </p:txBody>
        </p:sp>
        <p:sp>
          <p:nvSpPr>
            <p:cNvPr id="31" name="TextBox 30">
              <a:extLst>
                <a:ext uri="{FF2B5EF4-FFF2-40B4-BE49-F238E27FC236}">
                  <a16:creationId xmlns:a16="http://schemas.microsoft.com/office/drawing/2014/main" id="{5BC25AC6-8AE6-090D-6F70-CBD39FA2F316}"/>
                </a:ext>
              </a:extLst>
            </p:cNvPr>
            <p:cNvSpPr txBox="1"/>
            <p:nvPr/>
          </p:nvSpPr>
          <p:spPr>
            <a:xfrm>
              <a:off x="15609544" y="6397244"/>
              <a:ext cx="1041511" cy="263884"/>
            </a:xfrm>
            <a:prstGeom prst="rect">
              <a:avLst/>
            </a:prstGeom>
            <a:solidFill>
              <a:schemeClr val="bg1"/>
            </a:solidFill>
          </p:spPr>
          <p:txBody>
            <a:bodyPr wrap="square" rtlCol="0">
              <a:spAutoFit/>
            </a:bodyPr>
            <a:lstStyle/>
            <a:p>
              <a:r>
                <a:rPr lang="en-US" sz="1200" dirty="0"/>
                <a:t>12/31/2027</a:t>
              </a:r>
            </a:p>
          </p:txBody>
        </p:sp>
        <p:sp>
          <p:nvSpPr>
            <p:cNvPr id="33" name="TextBox 32">
              <a:extLst>
                <a:ext uri="{FF2B5EF4-FFF2-40B4-BE49-F238E27FC236}">
                  <a16:creationId xmlns:a16="http://schemas.microsoft.com/office/drawing/2014/main" id="{3812E9B9-6561-F21C-7F90-858E8F91D9EB}"/>
                </a:ext>
              </a:extLst>
            </p:cNvPr>
            <p:cNvSpPr txBox="1"/>
            <p:nvPr/>
          </p:nvSpPr>
          <p:spPr>
            <a:xfrm>
              <a:off x="9361666" y="6405653"/>
              <a:ext cx="979506" cy="263884"/>
            </a:xfrm>
            <a:prstGeom prst="rect">
              <a:avLst/>
            </a:prstGeom>
            <a:solidFill>
              <a:schemeClr val="bg1"/>
            </a:solidFill>
          </p:spPr>
          <p:txBody>
            <a:bodyPr wrap="square" rtlCol="0">
              <a:spAutoFit/>
            </a:bodyPr>
            <a:lstStyle/>
            <a:p>
              <a:pPr algn="l"/>
              <a:r>
                <a:rPr lang="en-US" sz="1200" dirty="0"/>
                <a:t>5/31/2028</a:t>
              </a:r>
            </a:p>
          </p:txBody>
        </p:sp>
      </p:grpSp>
      <p:sp>
        <p:nvSpPr>
          <p:cNvPr id="12" name="TextBox 11">
            <a:extLst>
              <a:ext uri="{FF2B5EF4-FFF2-40B4-BE49-F238E27FC236}">
                <a16:creationId xmlns:a16="http://schemas.microsoft.com/office/drawing/2014/main" id="{51B4298C-C76D-7EBD-EBFC-C11F954190A4}"/>
              </a:ext>
            </a:extLst>
          </p:cNvPr>
          <p:cNvSpPr txBox="1"/>
          <p:nvPr/>
        </p:nvSpPr>
        <p:spPr>
          <a:xfrm>
            <a:off x="-1" y="0"/>
            <a:ext cx="17340263" cy="584775"/>
          </a:xfrm>
          <a:prstGeom prst="rect">
            <a:avLst/>
          </a:prstGeom>
          <a:solidFill>
            <a:schemeClr val="accent5">
              <a:lumMod val="75000"/>
            </a:schemeClr>
          </a:solidFill>
          <a:ln>
            <a:solidFill>
              <a:schemeClr val="tx1"/>
            </a:solidFill>
          </a:ln>
          <a:effectLst/>
          <a:scene3d>
            <a:camera prst="orthographicFront"/>
            <a:lightRig rig="threePt" dir="t"/>
          </a:scene3d>
          <a:sp3d>
            <a:bevelT prst="relaxedInset"/>
          </a:sp3d>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l">
              <a:defRPr sz="3200" b="1">
                <a:solidFill>
                  <a:schemeClr val="bg1"/>
                </a:solidFill>
              </a:defRPr>
            </a:lvl1pPr>
          </a:lstStyle>
          <a:p>
            <a:pPr algn="ctr"/>
            <a:r>
              <a:rPr lang="en-US" dirty="0"/>
              <a:t>Adjutants, commanders and assigned admins will have a MyGroups menu.</a:t>
            </a:r>
          </a:p>
        </p:txBody>
      </p:sp>
      <p:pic>
        <p:nvPicPr>
          <p:cNvPr id="32" name="Picture 31">
            <a:extLst>
              <a:ext uri="{FF2B5EF4-FFF2-40B4-BE49-F238E27FC236}">
                <a16:creationId xmlns:a16="http://schemas.microsoft.com/office/drawing/2014/main" id="{84B69CEE-3A2E-5C11-B2D7-028E7E84295E}"/>
              </a:ext>
            </a:extLst>
          </p:cNvPr>
          <p:cNvPicPr>
            <a:picLocks noChangeAspect="1"/>
          </p:cNvPicPr>
          <p:nvPr/>
        </p:nvPicPr>
        <p:blipFill>
          <a:blip r:embed="rId12"/>
          <a:stretch>
            <a:fillRect/>
          </a:stretch>
        </p:blipFill>
        <p:spPr>
          <a:xfrm>
            <a:off x="8240025" y="1263680"/>
            <a:ext cx="4677590" cy="493615"/>
          </a:xfrm>
          <a:prstGeom prst="rect">
            <a:avLst/>
          </a:prstGeom>
          <a:effectLst>
            <a:glow rad="228600">
              <a:schemeClr val="accent3">
                <a:satMod val="175000"/>
                <a:alpha val="40000"/>
              </a:schemeClr>
            </a:glow>
          </a:effectLst>
        </p:spPr>
      </p:pic>
    </p:spTree>
    <p:extLst>
      <p:ext uri="{BB962C8B-B14F-4D97-AF65-F5344CB8AC3E}">
        <p14:creationId xmlns:p14="http://schemas.microsoft.com/office/powerpoint/2010/main" val="2877171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1000" fill="hold"/>
                                        <p:tgtEl>
                                          <p:spTgt spid="32"/>
                                        </p:tgtEl>
                                        <p:attrNameLst>
                                          <p:attrName>ppt_w</p:attrName>
                                        </p:attrNameLst>
                                      </p:cBhvr>
                                      <p:tavLst>
                                        <p:tav tm="0">
                                          <p:val>
                                            <p:fltVal val="0"/>
                                          </p:val>
                                        </p:tav>
                                        <p:tav tm="100000">
                                          <p:val>
                                            <p:strVal val="#ppt_w"/>
                                          </p:val>
                                        </p:tav>
                                      </p:tavLst>
                                    </p:anim>
                                    <p:anim calcmode="lin" valueType="num">
                                      <p:cBhvr>
                                        <p:cTn id="8" dur="1000" fill="hold"/>
                                        <p:tgtEl>
                                          <p:spTgt spid="32"/>
                                        </p:tgtEl>
                                        <p:attrNameLst>
                                          <p:attrName>ppt_h</p:attrName>
                                        </p:attrNameLst>
                                      </p:cBhvr>
                                      <p:tavLst>
                                        <p:tav tm="0">
                                          <p:val>
                                            <p:fltVal val="0"/>
                                          </p:val>
                                        </p:tav>
                                        <p:tav tm="100000">
                                          <p:val>
                                            <p:strVal val="#ppt_h"/>
                                          </p:val>
                                        </p:tav>
                                      </p:tavLst>
                                    </p:anim>
                                    <p:animEffect transition="in" filter="fade">
                                      <p:cBhvr>
                                        <p:cTn id="9" dur="1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94611B0-799A-C1A0-580C-1F456D824BFB}"/>
              </a:ext>
            </a:extLst>
          </p:cNvPr>
          <p:cNvGrpSpPr/>
          <p:nvPr/>
        </p:nvGrpSpPr>
        <p:grpSpPr>
          <a:xfrm>
            <a:off x="6780458" y="-1257301"/>
            <a:ext cx="10078792" cy="10036172"/>
            <a:chOff x="5671241" y="-1368647"/>
            <a:chExt cx="11108389" cy="10919044"/>
          </a:xfrm>
        </p:grpSpPr>
        <p:grpSp>
          <p:nvGrpSpPr>
            <p:cNvPr id="29" name="Group 28">
              <a:extLst>
                <a:ext uri="{FF2B5EF4-FFF2-40B4-BE49-F238E27FC236}">
                  <a16:creationId xmlns:a16="http://schemas.microsoft.com/office/drawing/2014/main" id="{C8C312A8-A7F9-7D49-7465-B39DC6CEF812}"/>
                </a:ext>
              </a:extLst>
            </p:cNvPr>
            <p:cNvGrpSpPr/>
            <p:nvPr/>
          </p:nvGrpSpPr>
          <p:grpSpPr>
            <a:xfrm>
              <a:off x="5671241" y="-1368647"/>
              <a:ext cx="11108389" cy="10919044"/>
              <a:chOff x="6422148" y="179278"/>
              <a:chExt cx="9982450" cy="9395044"/>
            </a:xfrm>
          </p:grpSpPr>
          <p:grpSp>
            <p:nvGrpSpPr>
              <p:cNvPr id="35" name="Group 34">
                <a:extLst>
                  <a:ext uri="{FF2B5EF4-FFF2-40B4-BE49-F238E27FC236}">
                    <a16:creationId xmlns:a16="http://schemas.microsoft.com/office/drawing/2014/main" id="{720BED14-C435-B825-7E26-41E867FF5C00}"/>
                  </a:ext>
                </a:extLst>
              </p:cNvPr>
              <p:cNvGrpSpPr/>
              <p:nvPr/>
            </p:nvGrpSpPr>
            <p:grpSpPr>
              <a:xfrm>
                <a:off x="6422148" y="179278"/>
                <a:ext cx="9982450" cy="9395044"/>
                <a:chOff x="6422148" y="179278"/>
                <a:chExt cx="9982450" cy="9395044"/>
              </a:xfrm>
            </p:grpSpPr>
            <p:grpSp>
              <p:nvGrpSpPr>
                <p:cNvPr id="37" name="Group 36">
                  <a:extLst>
                    <a:ext uri="{FF2B5EF4-FFF2-40B4-BE49-F238E27FC236}">
                      <a16:creationId xmlns:a16="http://schemas.microsoft.com/office/drawing/2014/main" id="{2A02F393-727C-8721-D1AC-9D41DB0C2AC1}"/>
                    </a:ext>
                  </a:extLst>
                </p:cNvPr>
                <p:cNvGrpSpPr/>
                <p:nvPr/>
              </p:nvGrpSpPr>
              <p:grpSpPr>
                <a:xfrm>
                  <a:off x="6422148" y="179278"/>
                  <a:ext cx="9982450" cy="9395044"/>
                  <a:chOff x="6181800" y="-387016"/>
                  <a:chExt cx="10381910" cy="9746364"/>
                </a:xfrm>
              </p:grpSpPr>
              <p:grpSp>
                <p:nvGrpSpPr>
                  <p:cNvPr id="39" name="Group 38">
                    <a:extLst>
                      <a:ext uri="{FF2B5EF4-FFF2-40B4-BE49-F238E27FC236}">
                        <a16:creationId xmlns:a16="http://schemas.microsoft.com/office/drawing/2014/main" id="{930FE2F9-6BFD-09B3-14AD-055A08B106CD}"/>
                      </a:ext>
                    </a:extLst>
                  </p:cNvPr>
                  <p:cNvGrpSpPr/>
                  <p:nvPr/>
                </p:nvGrpSpPr>
                <p:grpSpPr>
                  <a:xfrm>
                    <a:off x="6181800" y="-387016"/>
                    <a:ext cx="10381910" cy="9746364"/>
                    <a:chOff x="6236593" y="-214471"/>
                    <a:chExt cx="10381910" cy="9746364"/>
                  </a:xfrm>
                </p:grpSpPr>
                <p:grpSp>
                  <p:nvGrpSpPr>
                    <p:cNvPr id="41" name="Group 40">
                      <a:extLst>
                        <a:ext uri="{FF2B5EF4-FFF2-40B4-BE49-F238E27FC236}">
                          <a16:creationId xmlns:a16="http://schemas.microsoft.com/office/drawing/2014/main" id="{0DEBCD75-1BF3-B17E-340C-B80A1EE39A19}"/>
                        </a:ext>
                      </a:extLst>
                    </p:cNvPr>
                    <p:cNvGrpSpPr/>
                    <p:nvPr/>
                  </p:nvGrpSpPr>
                  <p:grpSpPr>
                    <a:xfrm>
                      <a:off x="6241538" y="221706"/>
                      <a:ext cx="10163060" cy="9310187"/>
                      <a:chOff x="6990735" y="202523"/>
                      <a:chExt cx="10163060" cy="9310187"/>
                    </a:xfrm>
                  </p:grpSpPr>
                  <p:grpSp>
                    <p:nvGrpSpPr>
                      <p:cNvPr id="45" name="Group 44">
                        <a:extLst>
                          <a:ext uri="{FF2B5EF4-FFF2-40B4-BE49-F238E27FC236}">
                            <a16:creationId xmlns:a16="http://schemas.microsoft.com/office/drawing/2014/main" id="{930ECD1E-ACC7-2386-A031-84880F69FB0E}"/>
                          </a:ext>
                        </a:extLst>
                      </p:cNvPr>
                      <p:cNvGrpSpPr/>
                      <p:nvPr/>
                    </p:nvGrpSpPr>
                    <p:grpSpPr>
                      <a:xfrm>
                        <a:off x="6990735" y="202523"/>
                        <a:ext cx="10163060" cy="9310187"/>
                        <a:chOff x="6990735" y="202523"/>
                        <a:chExt cx="10163060" cy="9310187"/>
                      </a:xfrm>
                    </p:grpSpPr>
                    <p:grpSp>
                      <p:nvGrpSpPr>
                        <p:cNvPr id="47" name="Group 46">
                          <a:extLst>
                            <a:ext uri="{FF2B5EF4-FFF2-40B4-BE49-F238E27FC236}">
                              <a16:creationId xmlns:a16="http://schemas.microsoft.com/office/drawing/2014/main" id="{BDE1DB5C-D5FF-AC49-B875-73BFF09B9125}"/>
                            </a:ext>
                          </a:extLst>
                        </p:cNvPr>
                        <p:cNvGrpSpPr/>
                        <p:nvPr/>
                      </p:nvGrpSpPr>
                      <p:grpSpPr>
                        <a:xfrm>
                          <a:off x="6990735" y="202523"/>
                          <a:ext cx="10163060" cy="9310187"/>
                          <a:chOff x="6990735" y="202523"/>
                          <a:chExt cx="10163060" cy="9310187"/>
                        </a:xfrm>
                      </p:grpSpPr>
                      <p:grpSp>
                        <p:nvGrpSpPr>
                          <p:cNvPr id="49" name="Group 48">
                            <a:extLst>
                              <a:ext uri="{FF2B5EF4-FFF2-40B4-BE49-F238E27FC236}">
                                <a16:creationId xmlns:a16="http://schemas.microsoft.com/office/drawing/2014/main" id="{1DA354BE-F37E-09D1-3717-2DE1ACE00F7E}"/>
                              </a:ext>
                            </a:extLst>
                          </p:cNvPr>
                          <p:cNvGrpSpPr/>
                          <p:nvPr/>
                        </p:nvGrpSpPr>
                        <p:grpSpPr>
                          <a:xfrm>
                            <a:off x="6990735" y="202523"/>
                            <a:ext cx="10128377" cy="9310187"/>
                            <a:chOff x="7342961" y="202523"/>
                            <a:chExt cx="9776151" cy="8941477"/>
                          </a:xfrm>
                        </p:grpSpPr>
                        <p:pic>
                          <p:nvPicPr>
                            <p:cNvPr id="51" name="Picture 50">
                              <a:extLst>
                                <a:ext uri="{FF2B5EF4-FFF2-40B4-BE49-F238E27FC236}">
                                  <a16:creationId xmlns:a16="http://schemas.microsoft.com/office/drawing/2014/main" id="{B08A931C-9892-D6F1-4D21-977F228F32B7}"/>
                                </a:ext>
                              </a:extLst>
                            </p:cNvPr>
                            <p:cNvPicPr>
                              <a:picLocks noChangeAspect="1"/>
                            </p:cNvPicPr>
                            <p:nvPr/>
                          </p:nvPicPr>
                          <p:blipFill>
                            <a:blip r:embed="rId3"/>
                            <a:stretch>
                              <a:fillRect/>
                            </a:stretch>
                          </p:blipFill>
                          <p:spPr>
                            <a:xfrm>
                              <a:off x="7342961" y="202523"/>
                              <a:ext cx="9676525" cy="8941477"/>
                            </a:xfrm>
                            <a:prstGeom prst="rect">
                              <a:avLst/>
                            </a:prstGeom>
                            <a:solidFill>
                              <a:schemeClr val="accent2"/>
                            </a:solidFill>
                          </p:spPr>
                        </p:pic>
                        <p:pic>
                          <p:nvPicPr>
                            <p:cNvPr id="52" name="Picture 51">
                              <a:extLst>
                                <a:ext uri="{FF2B5EF4-FFF2-40B4-BE49-F238E27FC236}">
                                  <a16:creationId xmlns:a16="http://schemas.microsoft.com/office/drawing/2014/main" id="{EC341C19-BDE8-61FA-EEF0-D18CE934E36F}"/>
                                </a:ext>
                              </a:extLst>
                            </p:cNvPr>
                            <p:cNvPicPr>
                              <a:picLocks noChangeAspect="1"/>
                            </p:cNvPicPr>
                            <p:nvPr/>
                          </p:nvPicPr>
                          <p:blipFill>
                            <a:blip r:embed="rId4"/>
                            <a:stretch>
                              <a:fillRect/>
                            </a:stretch>
                          </p:blipFill>
                          <p:spPr>
                            <a:xfrm>
                              <a:off x="9655486" y="5762624"/>
                              <a:ext cx="5151101" cy="3016319"/>
                            </a:xfrm>
                            <a:prstGeom prst="rect">
                              <a:avLst/>
                            </a:prstGeom>
                          </p:spPr>
                        </p:pic>
                        <p:pic>
                          <p:nvPicPr>
                            <p:cNvPr id="53" name="Picture 52">
                              <a:extLst>
                                <a:ext uri="{FF2B5EF4-FFF2-40B4-BE49-F238E27FC236}">
                                  <a16:creationId xmlns:a16="http://schemas.microsoft.com/office/drawing/2014/main" id="{C986B9B5-D47D-787F-6B62-C640A57C0A9E}"/>
                                </a:ext>
                              </a:extLst>
                            </p:cNvPr>
                            <p:cNvPicPr>
                              <a:picLocks noChangeAspect="1"/>
                            </p:cNvPicPr>
                            <p:nvPr/>
                          </p:nvPicPr>
                          <p:blipFill>
                            <a:blip r:embed="rId5"/>
                            <a:stretch>
                              <a:fillRect/>
                            </a:stretch>
                          </p:blipFill>
                          <p:spPr>
                            <a:xfrm>
                              <a:off x="14875283" y="2146668"/>
                              <a:ext cx="2243829" cy="6457954"/>
                            </a:xfrm>
                            <a:prstGeom prst="rect">
                              <a:avLst/>
                            </a:prstGeom>
                          </p:spPr>
                        </p:pic>
                        <p:sp>
                          <p:nvSpPr>
                            <p:cNvPr id="54" name="Rectangle 53">
                              <a:extLst>
                                <a:ext uri="{FF2B5EF4-FFF2-40B4-BE49-F238E27FC236}">
                                  <a16:creationId xmlns:a16="http://schemas.microsoft.com/office/drawing/2014/main" id="{800F1FC8-C842-C703-8293-A7100433B55F}"/>
                                </a:ext>
                              </a:extLst>
                            </p:cNvPr>
                            <p:cNvSpPr/>
                            <p:nvPr/>
                          </p:nvSpPr>
                          <p:spPr>
                            <a:xfrm>
                              <a:off x="9655486" y="1887794"/>
                              <a:ext cx="5120172" cy="737419"/>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Text Box 3">
                            <a:extLst>
                              <a:ext uri="{FF2B5EF4-FFF2-40B4-BE49-F238E27FC236}">
                                <a16:creationId xmlns:a16="http://schemas.microsoft.com/office/drawing/2014/main" id="{3770EE33-B04B-63A8-D376-BEAE6B76E16D}"/>
                              </a:ext>
                            </a:extLst>
                          </p:cNvPr>
                          <p:cNvSpPr txBox="1"/>
                          <p:nvPr/>
                        </p:nvSpPr>
                        <p:spPr>
                          <a:xfrm>
                            <a:off x="15840790" y="4156731"/>
                            <a:ext cx="1313005" cy="273603"/>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200" b="1" kern="100" dirty="0">
                                <a:effectLst/>
                                <a:latin typeface="Aptos" panose="020B0004020202020204" pitchFamily="34" charset="0"/>
                                <a:ea typeface="Aptos" panose="020B0004020202020204" pitchFamily="34" charset="0"/>
                                <a:cs typeface="Times New Roman" panose="02020603050405020304" pitchFamily="18" charset="0"/>
                              </a:rPr>
                              <a:t>000123456789</a:t>
                            </a:r>
                          </a:p>
                        </p:txBody>
                      </p:sp>
                    </p:grpSp>
                    <p:pic>
                      <p:nvPicPr>
                        <p:cNvPr id="48" name="Picture 47">
                          <a:extLst>
                            <a:ext uri="{FF2B5EF4-FFF2-40B4-BE49-F238E27FC236}">
                              <a16:creationId xmlns:a16="http://schemas.microsoft.com/office/drawing/2014/main" id="{8578824E-E44E-1EB5-60DF-E5E348B429EF}"/>
                            </a:ext>
                          </a:extLst>
                        </p:cNvPr>
                        <p:cNvPicPr>
                          <a:picLocks noChangeAspect="1"/>
                        </p:cNvPicPr>
                        <p:nvPr/>
                      </p:nvPicPr>
                      <p:blipFill>
                        <a:blip r:embed="rId6"/>
                        <a:stretch>
                          <a:fillRect/>
                        </a:stretch>
                      </p:blipFill>
                      <p:spPr>
                        <a:xfrm>
                          <a:off x="9278274" y="3291793"/>
                          <a:ext cx="5479598" cy="2061870"/>
                        </a:xfrm>
                        <a:prstGeom prst="rect">
                          <a:avLst/>
                        </a:prstGeom>
                      </p:spPr>
                    </p:pic>
                  </p:grpSp>
                  <p:sp>
                    <p:nvSpPr>
                      <p:cNvPr id="46" name="Rectangle 45">
                        <a:extLst>
                          <a:ext uri="{FF2B5EF4-FFF2-40B4-BE49-F238E27FC236}">
                            <a16:creationId xmlns:a16="http://schemas.microsoft.com/office/drawing/2014/main" id="{1091832F-49F9-2D55-3513-4F86DF57475A}"/>
                          </a:ext>
                        </a:extLst>
                      </p:cNvPr>
                      <p:cNvSpPr/>
                      <p:nvPr/>
                    </p:nvSpPr>
                    <p:spPr>
                      <a:xfrm>
                        <a:off x="9386578" y="7745358"/>
                        <a:ext cx="5304647" cy="1727259"/>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2" name="Picture 41">
                      <a:extLst>
                        <a:ext uri="{FF2B5EF4-FFF2-40B4-BE49-F238E27FC236}">
                          <a16:creationId xmlns:a16="http://schemas.microsoft.com/office/drawing/2014/main" id="{01723EF8-F38E-93AE-633B-B4E6CF89DB66}"/>
                        </a:ext>
                      </a:extLst>
                    </p:cNvPr>
                    <p:cNvPicPr>
                      <a:picLocks noChangeAspect="1"/>
                    </p:cNvPicPr>
                    <p:nvPr/>
                  </p:nvPicPr>
                  <p:blipFill>
                    <a:blip r:embed="rId7"/>
                    <a:stretch>
                      <a:fillRect/>
                    </a:stretch>
                  </p:blipFill>
                  <p:spPr>
                    <a:xfrm>
                      <a:off x="6236593" y="-214471"/>
                      <a:ext cx="10381910" cy="1765812"/>
                    </a:xfrm>
                    <a:prstGeom prst="rect">
                      <a:avLst/>
                    </a:prstGeom>
                  </p:spPr>
                </p:pic>
                <p:pic>
                  <p:nvPicPr>
                    <p:cNvPr id="43" name="Picture 42">
                      <a:extLst>
                        <a:ext uri="{FF2B5EF4-FFF2-40B4-BE49-F238E27FC236}">
                          <a16:creationId xmlns:a16="http://schemas.microsoft.com/office/drawing/2014/main" id="{1DB9753F-153B-1AE7-3048-C69A25822720}"/>
                        </a:ext>
                      </a:extLst>
                    </p:cNvPr>
                    <p:cNvPicPr>
                      <a:picLocks noChangeAspect="1"/>
                    </p:cNvPicPr>
                    <p:nvPr/>
                  </p:nvPicPr>
                  <p:blipFill>
                    <a:blip r:embed="rId8"/>
                    <a:stretch>
                      <a:fillRect/>
                    </a:stretch>
                  </p:blipFill>
                  <p:spPr>
                    <a:xfrm>
                      <a:off x="14049110" y="5905764"/>
                      <a:ext cx="2514600" cy="3064510"/>
                    </a:xfrm>
                    <a:prstGeom prst="rect">
                      <a:avLst/>
                    </a:prstGeom>
                  </p:spPr>
                </p:pic>
                <p:pic>
                  <p:nvPicPr>
                    <p:cNvPr id="44" name="Picture 43">
                      <a:extLst>
                        <a:ext uri="{FF2B5EF4-FFF2-40B4-BE49-F238E27FC236}">
                          <a16:creationId xmlns:a16="http://schemas.microsoft.com/office/drawing/2014/main" id="{D953ABF0-203E-E829-18AE-4C5A3FEF8FC4}"/>
                        </a:ext>
                      </a:extLst>
                    </p:cNvPr>
                    <p:cNvPicPr>
                      <a:picLocks noChangeAspect="1"/>
                    </p:cNvPicPr>
                    <p:nvPr/>
                  </p:nvPicPr>
                  <p:blipFill>
                    <a:blip r:embed="rId9"/>
                    <a:stretch>
                      <a:fillRect/>
                    </a:stretch>
                  </p:blipFill>
                  <p:spPr>
                    <a:xfrm>
                      <a:off x="8601563" y="3329994"/>
                      <a:ext cx="5390302" cy="1817390"/>
                    </a:xfrm>
                    <a:prstGeom prst="rect">
                      <a:avLst/>
                    </a:prstGeom>
                  </p:spPr>
                </p:pic>
              </p:grpSp>
              <p:sp>
                <p:nvSpPr>
                  <p:cNvPr id="40" name="Text Box 3">
                    <a:extLst>
                      <a:ext uri="{FF2B5EF4-FFF2-40B4-BE49-F238E27FC236}">
                        <a16:creationId xmlns:a16="http://schemas.microsoft.com/office/drawing/2014/main" id="{7B269160-B9C3-9606-19C0-66BA38B9B1F9}"/>
                      </a:ext>
                    </a:extLst>
                  </p:cNvPr>
                  <p:cNvSpPr txBox="1"/>
                  <p:nvPr/>
                </p:nvSpPr>
                <p:spPr>
                  <a:xfrm>
                    <a:off x="15210293" y="7591996"/>
                    <a:ext cx="1313005" cy="273603"/>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200" b="1" kern="100" dirty="0">
                        <a:effectLst/>
                        <a:latin typeface="Aptos" panose="020B0004020202020204" pitchFamily="34" charset="0"/>
                        <a:ea typeface="Aptos" panose="020B0004020202020204" pitchFamily="34" charset="0"/>
                        <a:cs typeface="Times New Roman" panose="02020603050405020304" pitchFamily="18" charset="0"/>
                      </a:rPr>
                      <a:t>000123456789</a:t>
                    </a:r>
                  </a:p>
                </p:txBody>
              </p:sp>
            </p:grpSp>
            <p:pic>
              <p:nvPicPr>
                <p:cNvPr id="38" name="Picture 37">
                  <a:extLst>
                    <a:ext uri="{FF2B5EF4-FFF2-40B4-BE49-F238E27FC236}">
                      <a16:creationId xmlns:a16="http://schemas.microsoft.com/office/drawing/2014/main" id="{32A4A5D3-D41C-D153-1BC1-991A36B4C858}"/>
                    </a:ext>
                  </a:extLst>
                </p:cNvPr>
                <p:cNvPicPr>
                  <a:picLocks noChangeAspect="1"/>
                </p:cNvPicPr>
                <p:nvPr/>
              </p:nvPicPr>
              <p:blipFill>
                <a:blip r:embed="rId10"/>
                <a:stretch>
                  <a:fillRect/>
                </a:stretch>
              </p:blipFill>
              <p:spPr>
                <a:xfrm>
                  <a:off x="14011213" y="9153868"/>
                  <a:ext cx="922100" cy="266723"/>
                </a:xfrm>
                <a:prstGeom prst="rect">
                  <a:avLst/>
                </a:prstGeom>
              </p:spPr>
            </p:pic>
          </p:grpSp>
          <p:pic>
            <p:nvPicPr>
              <p:cNvPr id="36" name="Picture 35">
                <a:extLst>
                  <a:ext uri="{FF2B5EF4-FFF2-40B4-BE49-F238E27FC236}">
                    <a16:creationId xmlns:a16="http://schemas.microsoft.com/office/drawing/2014/main" id="{2D2C4101-E21F-F664-A917-ED86E5E5E7AB}"/>
                  </a:ext>
                </a:extLst>
              </p:cNvPr>
              <p:cNvPicPr>
                <a:picLocks noChangeAspect="1"/>
              </p:cNvPicPr>
              <p:nvPr/>
            </p:nvPicPr>
            <p:blipFill>
              <a:blip r:embed="rId11"/>
              <a:stretch>
                <a:fillRect/>
              </a:stretch>
            </p:blipFill>
            <p:spPr>
              <a:xfrm>
                <a:off x="8501171" y="2031594"/>
                <a:ext cx="5242839" cy="762866"/>
              </a:xfrm>
              <a:prstGeom prst="rect">
                <a:avLst/>
              </a:prstGeom>
            </p:spPr>
          </p:pic>
        </p:grpSp>
        <p:sp>
          <p:nvSpPr>
            <p:cNvPr id="30" name="TextBox 29">
              <a:extLst>
                <a:ext uri="{FF2B5EF4-FFF2-40B4-BE49-F238E27FC236}">
                  <a16:creationId xmlns:a16="http://schemas.microsoft.com/office/drawing/2014/main" id="{E7B54197-ED1E-F9E8-A381-38E22787AD42}"/>
                </a:ext>
              </a:extLst>
            </p:cNvPr>
            <p:cNvSpPr txBox="1"/>
            <p:nvPr/>
          </p:nvSpPr>
          <p:spPr>
            <a:xfrm>
              <a:off x="16191844" y="8481396"/>
              <a:ext cx="513839" cy="293205"/>
            </a:xfrm>
            <a:prstGeom prst="rect">
              <a:avLst/>
            </a:prstGeom>
            <a:solidFill>
              <a:schemeClr val="bg1"/>
            </a:solidFill>
          </p:spPr>
          <p:txBody>
            <a:bodyPr wrap="square" rtlCol="0">
              <a:spAutoFit/>
            </a:bodyPr>
            <a:lstStyle/>
            <a:p>
              <a:r>
                <a:rPr lang="en-US" sz="1400" dirty="0"/>
                <a:t>5</a:t>
              </a:r>
            </a:p>
          </p:txBody>
        </p:sp>
        <p:sp>
          <p:nvSpPr>
            <p:cNvPr id="31" name="TextBox 30">
              <a:extLst>
                <a:ext uri="{FF2B5EF4-FFF2-40B4-BE49-F238E27FC236}">
                  <a16:creationId xmlns:a16="http://schemas.microsoft.com/office/drawing/2014/main" id="{C90AC558-3B98-C591-DAA9-8B1CC4C53D11}"/>
                </a:ext>
              </a:extLst>
            </p:cNvPr>
            <p:cNvSpPr txBox="1"/>
            <p:nvPr/>
          </p:nvSpPr>
          <p:spPr>
            <a:xfrm>
              <a:off x="15999808" y="4443690"/>
              <a:ext cx="513839" cy="293205"/>
            </a:xfrm>
            <a:prstGeom prst="rect">
              <a:avLst/>
            </a:prstGeom>
            <a:solidFill>
              <a:schemeClr val="bg1"/>
            </a:solidFill>
          </p:spPr>
          <p:txBody>
            <a:bodyPr wrap="square" rtlCol="0">
              <a:spAutoFit/>
            </a:bodyPr>
            <a:lstStyle/>
            <a:p>
              <a:r>
                <a:rPr lang="en-US" sz="1400" dirty="0"/>
                <a:t>20</a:t>
              </a:r>
            </a:p>
          </p:txBody>
        </p:sp>
        <p:sp>
          <p:nvSpPr>
            <p:cNvPr id="32" name="TextBox 31">
              <a:extLst>
                <a:ext uri="{FF2B5EF4-FFF2-40B4-BE49-F238E27FC236}">
                  <a16:creationId xmlns:a16="http://schemas.microsoft.com/office/drawing/2014/main" id="{153AD5D1-21FE-3F52-FE5D-760A6CECC2A1}"/>
                </a:ext>
              </a:extLst>
            </p:cNvPr>
            <p:cNvSpPr txBox="1"/>
            <p:nvPr/>
          </p:nvSpPr>
          <p:spPr>
            <a:xfrm>
              <a:off x="15434110" y="2437469"/>
              <a:ext cx="1041511" cy="263884"/>
            </a:xfrm>
            <a:prstGeom prst="rect">
              <a:avLst/>
            </a:prstGeom>
            <a:solidFill>
              <a:schemeClr val="bg1"/>
            </a:solidFill>
          </p:spPr>
          <p:txBody>
            <a:bodyPr wrap="square" rtlCol="0">
              <a:spAutoFit/>
            </a:bodyPr>
            <a:lstStyle/>
            <a:p>
              <a:r>
                <a:rPr lang="en-US" sz="1200" dirty="0"/>
                <a:t>12/31/2027</a:t>
              </a:r>
            </a:p>
          </p:txBody>
        </p:sp>
        <p:sp>
          <p:nvSpPr>
            <p:cNvPr id="33" name="TextBox 32">
              <a:extLst>
                <a:ext uri="{FF2B5EF4-FFF2-40B4-BE49-F238E27FC236}">
                  <a16:creationId xmlns:a16="http://schemas.microsoft.com/office/drawing/2014/main" id="{853B87D1-6D2F-933D-AA2E-EB805BE28C3A}"/>
                </a:ext>
              </a:extLst>
            </p:cNvPr>
            <p:cNvSpPr txBox="1"/>
            <p:nvPr/>
          </p:nvSpPr>
          <p:spPr>
            <a:xfrm>
              <a:off x="15609544" y="6397244"/>
              <a:ext cx="1041511" cy="263884"/>
            </a:xfrm>
            <a:prstGeom prst="rect">
              <a:avLst/>
            </a:prstGeom>
            <a:solidFill>
              <a:schemeClr val="bg1"/>
            </a:solidFill>
          </p:spPr>
          <p:txBody>
            <a:bodyPr wrap="square" rtlCol="0">
              <a:spAutoFit/>
            </a:bodyPr>
            <a:lstStyle/>
            <a:p>
              <a:r>
                <a:rPr lang="en-US" sz="1200" dirty="0"/>
                <a:t>12/31/2027</a:t>
              </a:r>
            </a:p>
          </p:txBody>
        </p:sp>
        <p:sp>
          <p:nvSpPr>
            <p:cNvPr id="34" name="TextBox 33">
              <a:extLst>
                <a:ext uri="{FF2B5EF4-FFF2-40B4-BE49-F238E27FC236}">
                  <a16:creationId xmlns:a16="http://schemas.microsoft.com/office/drawing/2014/main" id="{1C9D0F07-7FB9-0BA8-E10A-C24DABC28568}"/>
                </a:ext>
              </a:extLst>
            </p:cNvPr>
            <p:cNvSpPr txBox="1"/>
            <p:nvPr/>
          </p:nvSpPr>
          <p:spPr>
            <a:xfrm>
              <a:off x="9361666" y="6405653"/>
              <a:ext cx="979506" cy="263884"/>
            </a:xfrm>
            <a:prstGeom prst="rect">
              <a:avLst/>
            </a:prstGeom>
            <a:solidFill>
              <a:schemeClr val="bg1"/>
            </a:solidFill>
          </p:spPr>
          <p:txBody>
            <a:bodyPr wrap="square" rtlCol="0">
              <a:spAutoFit/>
            </a:bodyPr>
            <a:lstStyle/>
            <a:p>
              <a:pPr algn="l"/>
              <a:r>
                <a:rPr lang="en-US" sz="1200" dirty="0"/>
                <a:t>5/31/2028</a:t>
              </a:r>
            </a:p>
          </p:txBody>
        </p:sp>
      </p:grpSp>
      <p:sp>
        <p:nvSpPr>
          <p:cNvPr id="6" name="Text Placeholder 5">
            <a:extLst>
              <a:ext uri="{FF2B5EF4-FFF2-40B4-BE49-F238E27FC236}">
                <a16:creationId xmlns:a16="http://schemas.microsoft.com/office/drawing/2014/main" id="{12D7B752-1127-FF5F-6CA6-4300DAAFA9E6}"/>
              </a:ext>
            </a:extLst>
          </p:cNvPr>
          <p:cNvSpPr>
            <a:spLocks noGrp="1"/>
          </p:cNvSpPr>
          <p:nvPr>
            <p:ph type="body" sz="quarter" idx="10"/>
          </p:nvPr>
        </p:nvSpPr>
        <p:spPr/>
        <p:txBody>
          <a:bodyPr>
            <a:normAutofit lnSpcReduction="10000"/>
          </a:bodyPr>
          <a:lstStyle/>
          <a:p>
            <a:r>
              <a:rPr lang="en-US" dirty="0"/>
              <a:t>HELP - FIND A POST</a:t>
            </a:r>
          </a:p>
        </p:txBody>
      </p:sp>
      <p:pic>
        <p:nvPicPr>
          <p:cNvPr id="11" name="Picture 10">
            <a:extLst>
              <a:ext uri="{FF2B5EF4-FFF2-40B4-BE49-F238E27FC236}">
                <a16:creationId xmlns:a16="http://schemas.microsoft.com/office/drawing/2014/main" id="{549ED925-5903-8A44-E3E7-42CCF177E08A}"/>
              </a:ext>
            </a:extLst>
          </p:cNvPr>
          <p:cNvPicPr>
            <a:picLocks noChangeAspect="1"/>
          </p:cNvPicPr>
          <p:nvPr/>
        </p:nvPicPr>
        <p:blipFill>
          <a:blip r:embed="rId12"/>
          <a:stretch>
            <a:fillRect/>
          </a:stretch>
        </p:blipFill>
        <p:spPr>
          <a:xfrm>
            <a:off x="11451508" y="270113"/>
            <a:ext cx="2523179" cy="2979498"/>
          </a:xfrm>
          <a:prstGeom prst="rect">
            <a:avLst/>
          </a:prstGeom>
          <a:effectLst>
            <a:glow rad="228600">
              <a:schemeClr val="accent5">
                <a:satMod val="175000"/>
                <a:alpha val="40000"/>
              </a:schemeClr>
            </a:glow>
          </a:effectLst>
        </p:spPr>
      </p:pic>
      <p:pic>
        <p:nvPicPr>
          <p:cNvPr id="20" name="Picture 19">
            <a:extLst>
              <a:ext uri="{FF2B5EF4-FFF2-40B4-BE49-F238E27FC236}">
                <a16:creationId xmlns:a16="http://schemas.microsoft.com/office/drawing/2014/main" id="{5400FD18-C66F-792C-A34C-2766C35AEA5D}"/>
              </a:ext>
            </a:extLst>
          </p:cNvPr>
          <p:cNvPicPr>
            <a:picLocks noChangeAspect="1"/>
          </p:cNvPicPr>
          <p:nvPr/>
        </p:nvPicPr>
        <p:blipFill>
          <a:blip r:embed="rId13"/>
          <a:stretch>
            <a:fillRect/>
          </a:stretch>
        </p:blipFill>
        <p:spPr>
          <a:xfrm>
            <a:off x="20181" y="1389930"/>
            <a:ext cx="6194882" cy="3266249"/>
          </a:xfrm>
          <a:prstGeom prst="rect">
            <a:avLst/>
          </a:prstGeom>
        </p:spPr>
      </p:pic>
      <p:pic>
        <p:nvPicPr>
          <p:cNvPr id="22" name="Picture 21">
            <a:extLst>
              <a:ext uri="{FF2B5EF4-FFF2-40B4-BE49-F238E27FC236}">
                <a16:creationId xmlns:a16="http://schemas.microsoft.com/office/drawing/2014/main" id="{1EBA038E-BEBA-5B76-9F09-87B10C75C137}"/>
              </a:ext>
            </a:extLst>
          </p:cNvPr>
          <p:cNvPicPr>
            <a:picLocks noChangeAspect="1"/>
          </p:cNvPicPr>
          <p:nvPr/>
        </p:nvPicPr>
        <p:blipFill>
          <a:blip r:embed="rId14"/>
          <a:stretch>
            <a:fillRect/>
          </a:stretch>
        </p:blipFill>
        <p:spPr>
          <a:xfrm>
            <a:off x="710406" y="4576534"/>
            <a:ext cx="4410075" cy="3990975"/>
          </a:xfrm>
          <a:prstGeom prst="rect">
            <a:avLst/>
          </a:prstGeom>
        </p:spPr>
      </p:pic>
      <p:sp>
        <p:nvSpPr>
          <p:cNvPr id="3" name="Arrow: Right 2">
            <a:extLst>
              <a:ext uri="{FF2B5EF4-FFF2-40B4-BE49-F238E27FC236}">
                <a16:creationId xmlns:a16="http://schemas.microsoft.com/office/drawing/2014/main" id="{B473CD2C-B00D-BD9F-ADC3-97C7CE70791C}"/>
              </a:ext>
            </a:extLst>
          </p:cNvPr>
          <p:cNvSpPr/>
          <p:nvPr/>
        </p:nvSpPr>
        <p:spPr>
          <a:xfrm>
            <a:off x="10860305" y="648661"/>
            <a:ext cx="785812" cy="87153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78106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1000"/>
                                        <p:tgtEl>
                                          <p:spTgt spid="11"/>
                                        </p:tgtEl>
                                      </p:cBhvr>
                                    </p:animEffect>
                                  </p:childTnLst>
                                </p:cTn>
                              </p:par>
                            </p:childTnLst>
                          </p:cTn>
                        </p:par>
                        <p:par>
                          <p:cTn id="8" fill="hold">
                            <p:stCondLst>
                              <p:cond delay="1000"/>
                            </p:stCondLst>
                            <p:childTnLst>
                              <p:par>
                                <p:cTn id="9" presetID="2" presetClass="entr" presetSubtype="1"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1000" fill="hold"/>
                                        <p:tgtEl>
                                          <p:spTgt spid="3"/>
                                        </p:tgtEl>
                                        <p:attrNameLst>
                                          <p:attrName>ppt_x</p:attrName>
                                        </p:attrNameLst>
                                      </p:cBhvr>
                                      <p:tavLst>
                                        <p:tav tm="0">
                                          <p:val>
                                            <p:strVal val="#ppt_x"/>
                                          </p:val>
                                        </p:tav>
                                        <p:tav tm="100000">
                                          <p:val>
                                            <p:strVal val="#ppt_x"/>
                                          </p:val>
                                        </p:tav>
                                      </p:tavLst>
                                    </p:anim>
                                    <p:anim calcmode="lin" valueType="num">
                                      <p:cBhvr additive="base">
                                        <p:cTn id="12" dur="100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2D7B752-1127-FF5F-6CA6-4300DAAFA9E6}"/>
              </a:ext>
            </a:extLst>
          </p:cNvPr>
          <p:cNvSpPr>
            <a:spLocks noGrp="1"/>
          </p:cNvSpPr>
          <p:nvPr>
            <p:ph type="body" sz="quarter" idx="10"/>
          </p:nvPr>
        </p:nvSpPr>
        <p:spPr/>
        <p:txBody>
          <a:bodyPr>
            <a:normAutofit lnSpcReduction="10000"/>
          </a:bodyPr>
          <a:lstStyle/>
          <a:p>
            <a:r>
              <a:rPr lang="en-US" dirty="0"/>
              <a:t>HELP - FIND A POST</a:t>
            </a:r>
          </a:p>
        </p:txBody>
      </p:sp>
      <p:pic>
        <p:nvPicPr>
          <p:cNvPr id="20" name="Picture 19">
            <a:extLst>
              <a:ext uri="{FF2B5EF4-FFF2-40B4-BE49-F238E27FC236}">
                <a16:creationId xmlns:a16="http://schemas.microsoft.com/office/drawing/2014/main" id="{5400FD18-C66F-792C-A34C-2766C35AEA5D}"/>
              </a:ext>
            </a:extLst>
          </p:cNvPr>
          <p:cNvPicPr>
            <a:picLocks noChangeAspect="1"/>
          </p:cNvPicPr>
          <p:nvPr/>
        </p:nvPicPr>
        <p:blipFill>
          <a:blip r:embed="rId3"/>
          <a:stretch>
            <a:fillRect/>
          </a:stretch>
        </p:blipFill>
        <p:spPr>
          <a:xfrm>
            <a:off x="20181" y="1220402"/>
            <a:ext cx="6516414" cy="3435777"/>
          </a:xfrm>
          <a:prstGeom prst="rect">
            <a:avLst/>
          </a:prstGeom>
        </p:spPr>
      </p:pic>
      <p:pic>
        <p:nvPicPr>
          <p:cNvPr id="22" name="Picture 21">
            <a:extLst>
              <a:ext uri="{FF2B5EF4-FFF2-40B4-BE49-F238E27FC236}">
                <a16:creationId xmlns:a16="http://schemas.microsoft.com/office/drawing/2014/main" id="{1EBA038E-BEBA-5B76-9F09-87B10C75C137}"/>
              </a:ext>
            </a:extLst>
          </p:cNvPr>
          <p:cNvPicPr>
            <a:picLocks noChangeAspect="1"/>
          </p:cNvPicPr>
          <p:nvPr/>
        </p:nvPicPr>
        <p:blipFill>
          <a:blip r:embed="rId4"/>
          <a:stretch>
            <a:fillRect/>
          </a:stretch>
        </p:blipFill>
        <p:spPr>
          <a:xfrm>
            <a:off x="710406" y="4576534"/>
            <a:ext cx="4410075" cy="3990975"/>
          </a:xfrm>
          <a:prstGeom prst="rect">
            <a:avLst/>
          </a:prstGeom>
        </p:spPr>
      </p:pic>
      <p:grpSp>
        <p:nvGrpSpPr>
          <p:cNvPr id="13" name="Group 12">
            <a:extLst>
              <a:ext uri="{FF2B5EF4-FFF2-40B4-BE49-F238E27FC236}">
                <a16:creationId xmlns:a16="http://schemas.microsoft.com/office/drawing/2014/main" id="{85D3C2B2-A25B-49EF-CE92-2C55E3EBEF40}"/>
              </a:ext>
            </a:extLst>
          </p:cNvPr>
          <p:cNvGrpSpPr/>
          <p:nvPr/>
        </p:nvGrpSpPr>
        <p:grpSpPr>
          <a:xfrm>
            <a:off x="6209718" y="158238"/>
            <a:ext cx="11003684" cy="8242232"/>
            <a:chOff x="6336579" y="493518"/>
            <a:chExt cx="11003684" cy="8242232"/>
          </a:xfrm>
        </p:grpSpPr>
        <p:pic>
          <p:nvPicPr>
            <p:cNvPr id="3" name="Picture 2">
              <a:extLst>
                <a:ext uri="{FF2B5EF4-FFF2-40B4-BE49-F238E27FC236}">
                  <a16:creationId xmlns:a16="http://schemas.microsoft.com/office/drawing/2014/main" id="{58A2AE7D-34A5-A249-7F31-BB0746188713}"/>
                </a:ext>
              </a:extLst>
            </p:cNvPr>
            <p:cNvPicPr>
              <a:picLocks noChangeAspect="1"/>
            </p:cNvPicPr>
            <p:nvPr/>
          </p:nvPicPr>
          <p:blipFill>
            <a:blip r:embed="rId5"/>
            <a:stretch>
              <a:fillRect/>
            </a:stretch>
          </p:blipFill>
          <p:spPr>
            <a:xfrm>
              <a:off x="6336579" y="493518"/>
              <a:ext cx="11003684" cy="8166032"/>
            </a:xfrm>
            <a:prstGeom prst="rect">
              <a:avLst/>
            </a:prstGeom>
          </p:spPr>
        </p:pic>
        <p:pic>
          <p:nvPicPr>
            <p:cNvPr id="5" name="Picture 4">
              <a:extLst>
                <a:ext uri="{FF2B5EF4-FFF2-40B4-BE49-F238E27FC236}">
                  <a16:creationId xmlns:a16="http://schemas.microsoft.com/office/drawing/2014/main" id="{6B04101C-58D3-6052-F415-88A1C9FD47EB}"/>
                </a:ext>
              </a:extLst>
            </p:cNvPr>
            <p:cNvPicPr>
              <a:picLocks noChangeAspect="1"/>
            </p:cNvPicPr>
            <p:nvPr/>
          </p:nvPicPr>
          <p:blipFill>
            <a:blip r:embed="rId6"/>
            <a:stretch>
              <a:fillRect/>
            </a:stretch>
          </p:blipFill>
          <p:spPr>
            <a:xfrm>
              <a:off x="8555831" y="8088050"/>
              <a:ext cx="685800" cy="647700"/>
            </a:xfrm>
            <a:prstGeom prst="rect">
              <a:avLst/>
            </a:prstGeom>
          </p:spPr>
        </p:pic>
      </p:grpSp>
    </p:spTree>
    <p:extLst>
      <p:ext uri="{BB962C8B-B14F-4D97-AF65-F5344CB8AC3E}">
        <p14:creationId xmlns:p14="http://schemas.microsoft.com/office/powerpoint/2010/main" val="4170470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Effect transition="in" filter="fade">
                                      <p:cBhvr>
                                        <p:cTn id="9"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2D7B752-1127-FF5F-6CA6-4300DAAFA9E6}"/>
              </a:ext>
            </a:extLst>
          </p:cNvPr>
          <p:cNvSpPr>
            <a:spLocks noGrp="1"/>
          </p:cNvSpPr>
          <p:nvPr>
            <p:ph type="body" sz="quarter" idx="10"/>
          </p:nvPr>
        </p:nvSpPr>
        <p:spPr/>
        <p:txBody>
          <a:bodyPr>
            <a:normAutofit lnSpcReduction="10000"/>
          </a:bodyPr>
          <a:lstStyle/>
          <a:p>
            <a:r>
              <a:rPr lang="en-US" dirty="0"/>
              <a:t>HELP - FIND A POST</a:t>
            </a:r>
          </a:p>
        </p:txBody>
      </p:sp>
      <p:pic>
        <p:nvPicPr>
          <p:cNvPr id="20" name="Picture 19">
            <a:extLst>
              <a:ext uri="{FF2B5EF4-FFF2-40B4-BE49-F238E27FC236}">
                <a16:creationId xmlns:a16="http://schemas.microsoft.com/office/drawing/2014/main" id="{5400FD18-C66F-792C-A34C-2766C35AEA5D}"/>
              </a:ext>
            </a:extLst>
          </p:cNvPr>
          <p:cNvPicPr>
            <a:picLocks noChangeAspect="1"/>
          </p:cNvPicPr>
          <p:nvPr/>
        </p:nvPicPr>
        <p:blipFill>
          <a:blip r:embed="rId3"/>
          <a:stretch>
            <a:fillRect/>
          </a:stretch>
        </p:blipFill>
        <p:spPr>
          <a:xfrm>
            <a:off x="20181" y="1220402"/>
            <a:ext cx="6516414" cy="3435777"/>
          </a:xfrm>
          <a:prstGeom prst="rect">
            <a:avLst/>
          </a:prstGeom>
        </p:spPr>
      </p:pic>
      <p:pic>
        <p:nvPicPr>
          <p:cNvPr id="3" name="Picture 2">
            <a:extLst>
              <a:ext uri="{FF2B5EF4-FFF2-40B4-BE49-F238E27FC236}">
                <a16:creationId xmlns:a16="http://schemas.microsoft.com/office/drawing/2014/main" id="{12D84038-0559-FEDD-BDAD-7A48CEF50812}"/>
              </a:ext>
            </a:extLst>
          </p:cNvPr>
          <p:cNvPicPr>
            <a:picLocks noChangeAspect="1"/>
          </p:cNvPicPr>
          <p:nvPr/>
        </p:nvPicPr>
        <p:blipFill>
          <a:blip r:embed="rId4"/>
          <a:stretch>
            <a:fillRect/>
          </a:stretch>
        </p:blipFill>
        <p:spPr>
          <a:xfrm>
            <a:off x="481013" y="4656179"/>
            <a:ext cx="4943465" cy="4489201"/>
          </a:xfrm>
          <a:prstGeom prst="rect">
            <a:avLst/>
          </a:prstGeom>
        </p:spPr>
      </p:pic>
      <p:pic>
        <p:nvPicPr>
          <p:cNvPr id="7" name="Picture 6">
            <a:extLst>
              <a:ext uri="{FF2B5EF4-FFF2-40B4-BE49-F238E27FC236}">
                <a16:creationId xmlns:a16="http://schemas.microsoft.com/office/drawing/2014/main" id="{1A4DD8C9-5BFF-1813-2598-6DAABF797636}"/>
              </a:ext>
            </a:extLst>
          </p:cNvPr>
          <p:cNvPicPr>
            <a:picLocks noChangeAspect="1"/>
          </p:cNvPicPr>
          <p:nvPr/>
        </p:nvPicPr>
        <p:blipFill>
          <a:blip r:embed="rId5"/>
          <a:stretch>
            <a:fillRect/>
          </a:stretch>
        </p:blipFill>
        <p:spPr>
          <a:xfrm>
            <a:off x="8183961" y="241422"/>
            <a:ext cx="6917926" cy="8827926"/>
          </a:xfrm>
          <a:prstGeom prst="rect">
            <a:avLst/>
          </a:prstGeom>
        </p:spPr>
      </p:pic>
    </p:spTree>
    <p:extLst>
      <p:ext uri="{BB962C8B-B14F-4D97-AF65-F5344CB8AC3E}">
        <p14:creationId xmlns:p14="http://schemas.microsoft.com/office/powerpoint/2010/main" val="2920386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6761FDD-87F1-FAB9-B149-0A9CCB5DE872}"/>
              </a:ext>
            </a:extLst>
          </p:cNvPr>
          <p:cNvSpPr/>
          <p:nvPr/>
        </p:nvSpPr>
        <p:spPr>
          <a:xfrm>
            <a:off x="6700838" y="0"/>
            <a:ext cx="10639425" cy="9872663"/>
          </a:xfrm>
          <a:prstGeom prst="rect">
            <a:avLst/>
          </a:prstGeom>
          <a:solidFill>
            <a:schemeClr val="tx1">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5">
            <a:extLst>
              <a:ext uri="{FF2B5EF4-FFF2-40B4-BE49-F238E27FC236}">
                <a16:creationId xmlns:a16="http://schemas.microsoft.com/office/drawing/2014/main" id="{12D7B752-1127-FF5F-6CA6-4300DAAFA9E6}"/>
              </a:ext>
            </a:extLst>
          </p:cNvPr>
          <p:cNvSpPr>
            <a:spLocks noGrp="1"/>
          </p:cNvSpPr>
          <p:nvPr>
            <p:ph type="body" sz="quarter" idx="10"/>
          </p:nvPr>
        </p:nvSpPr>
        <p:spPr/>
        <p:txBody>
          <a:bodyPr>
            <a:normAutofit lnSpcReduction="10000"/>
          </a:bodyPr>
          <a:lstStyle/>
          <a:p>
            <a:r>
              <a:rPr lang="en-US" dirty="0"/>
              <a:t>HELP - FIND A POST</a:t>
            </a:r>
          </a:p>
        </p:txBody>
      </p:sp>
      <p:pic>
        <p:nvPicPr>
          <p:cNvPr id="9" name="Picture 8">
            <a:extLst>
              <a:ext uri="{FF2B5EF4-FFF2-40B4-BE49-F238E27FC236}">
                <a16:creationId xmlns:a16="http://schemas.microsoft.com/office/drawing/2014/main" id="{369E4348-8C74-443C-60F8-DC75FEA493F8}"/>
              </a:ext>
            </a:extLst>
          </p:cNvPr>
          <p:cNvPicPr>
            <a:picLocks noChangeAspect="1"/>
          </p:cNvPicPr>
          <p:nvPr/>
        </p:nvPicPr>
        <p:blipFill>
          <a:blip r:embed="rId3"/>
          <a:stretch>
            <a:fillRect/>
          </a:stretch>
        </p:blipFill>
        <p:spPr>
          <a:xfrm>
            <a:off x="182880" y="1410794"/>
            <a:ext cx="5521291" cy="2132507"/>
          </a:xfrm>
          <a:prstGeom prst="rect">
            <a:avLst/>
          </a:prstGeom>
        </p:spPr>
      </p:pic>
      <p:sp>
        <p:nvSpPr>
          <p:cNvPr id="5" name="Rectangle: Rounded Corners 4">
            <a:extLst>
              <a:ext uri="{FF2B5EF4-FFF2-40B4-BE49-F238E27FC236}">
                <a16:creationId xmlns:a16="http://schemas.microsoft.com/office/drawing/2014/main" id="{354D1B8F-537C-7C8C-02EA-E3F062124189}"/>
              </a:ext>
            </a:extLst>
          </p:cNvPr>
          <p:cNvSpPr/>
          <p:nvPr/>
        </p:nvSpPr>
        <p:spPr>
          <a:xfrm>
            <a:off x="182880" y="3088005"/>
            <a:ext cx="1173480" cy="640080"/>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A4D5BA28-CF52-377D-9D70-836EF845705D}"/>
              </a:ext>
            </a:extLst>
          </p:cNvPr>
          <p:cNvPicPr>
            <a:picLocks noChangeAspect="1"/>
          </p:cNvPicPr>
          <p:nvPr/>
        </p:nvPicPr>
        <p:blipFill>
          <a:blip r:embed="rId4"/>
          <a:stretch>
            <a:fillRect/>
          </a:stretch>
        </p:blipFill>
        <p:spPr>
          <a:xfrm>
            <a:off x="8526792" y="351792"/>
            <a:ext cx="6658904" cy="9050013"/>
          </a:xfrm>
          <a:prstGeom prst="rect">
            <a:avLst/>
          </a:prstGeom>
        </p:spPr>
      </p:pic>
      <p:pic>
        <p:nvPicPr>
          <p:cNvPr id="11" name="Picture 10">
            <a:extLst>
              <a:ext uri="{FF2B5EF4-FFF2-40B4-BE49-F238E27FC236}">
                <a16:creationId xmlns:a16="http://schemas.microsoft.com/office/drawing/2014/main" id="{CACE509B-0564-4248-2494-2308D3E2B0B7}"/>
              </a:ext>
            </a:extLst>
          </p:cNvPr>
          <p:cNvPicPr>
            <a:picLocks noChangeAspect="1"/>
          </p:cNvPicPr>
          <p:nvPr/>
        </p:nvPicPr>
        <p:blipFill>
          <a:blip r:embed="rId5"/>
          <a:stretch>
            <a:fillRect/>
          </a:stretch>
        </p:blipFill>
        <p:spPr>
          <a:xfrm>
            <a:off x="7806890" y="896444"/>
            <a:ext cx="8098708" cy="3161206"/>
          </a:xfrm>
          <a:prstGeom prst="rect">
            <a:avLst/>
          </a:prstGeom>
          <a:effectLst>
            <a:glow rad="228600">
              <a:schemeClr val="accent5">
                <a:satMod val="175000"/>
                <a:alpha val="40000"/>
              </a:schemeClr>
            </a:glow>
          </a:effectLst>
        </p:spPr>
      </p:pic>
      <p:sp>
        <p:nvSpPr>
          <p:cNvPr id="19" name="TextBox 18">
            <a:extLst>
              <a:ext uri="{FF2B5EF4-FFF2-40B4-BE49-F238E27FC236}">
                <a16:creationId xmlns:a16="http://schemas.microsoft.com/office/drawing/2014/main" id="{F35E1DB4-9135-2977-C0CA-CDD83EF32CE4}"/>
              </a:ext>
            </a:extLst>
          </p:cNvPr>
          <p:cNvSpPr txBox="1"/>
          <p:nvPr/>
        </p:nvSpPr>
        <p:spPr>
          <a:xfrm>
            <a:off x="762183" y="4686806"/>
            <a:ext cx="4907573" cy="3046988"/>
          </a:xfrm>
          <a:prstGeom prst="rect">
            <a:avLst/>
          </a:prstGeom>
          <a:solidFill>
            <a:srgbClr val="0070C0"/>
          </a:solidFill>
          <a:ln>
            <a:solidFill>
              <a:schemeClr val="tx1"/>
            </a:solidFill>
          </a:ln>
          <a:effectLst/>
          <a:scene3d>
            <a:camera prst="perspectiveRight"/>
            <a:lightRig rig="threePt" dir="t"/>
          </a:scene3d>
          <a:sp3d>
            <a:bevelT prst="relaxedInset"/>
          </a:sp3d>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l">
              <a:defRPr sz="3200" b="1">
                <a:solidFill>
                  <a:schemeClr val="bg1"/>
                </a:solidFill>
              </a:defRPr>
            </a:lvl1pPr>
          </a:lstStyle>
          <a:p>
            <a:pPr algn="ctr"/>
            <a:endParaRPr lang="en-US" dirty="0"/>
          </a:p>
          <a:p>
            <a:pPr algn="ctr"/>
            <a:r>
              <a:rPr lang="en-US" u="sng" dirty="0"/>
              <a:t>Annual Forms</a:t>
            </a:r>
          </a:p>
          <a:p>
            <a:pPr algn="ctr"/>
            <a:endParaRPr lang="en-US" u="sng" dirty="0"/>
          </a:p>
          <a:p>
            <a:pPr algn="ctr"/>
            <a:r>
              <a:rPr lang="en-US" dirty="0"/>
              <a:t>Post Data Form</a:t>
            </a:r>
          </a:p>
          <a:p>
            <a:pPr algn="ctr"/>
            <a:r>
              <a:rPr lang="en-US" dirty="0"/>
              <a:t>Officer Certification</a:t>
            </a:r>
          </a:p>
          <a:p>
            <a:pPr algn="ctr"/>
            <a:endParaRPr lang="en-US" dirty="0"/>
          </a:p>
        </p:txBody>
      </p:sp>
    </p:spTree>
    <p:extLst>
      <p:ext uri="{BB962C8B-B14F-4D97-AF65-F5344CB8AC3E}">
        <p14:creationId xmlns:p14="http://schemas.microsoft.com/office/powerpoint/2010/main" val="3763867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 fill="hold"/>
                                        <p:tgtEl>
                                          <p:spTgt spid="11"/>
                                        </p:tgtEl>
                                        <p:attrNameLst>
                                          <p:attrName>ppt_w</p:attrName>
                                        </p:attrNameLst>
                                      </p:cBhvr>
                                      <p:tavLst>
                                        <p:tav tm="0">
                                          <p:val>
                                            <p:fltVal val="0"/>
                                          </p:val>
                                        </p:tav>
                                        <p:tav tm="100000">
                                          <p:val>
                                            <p:strVal val="#ppt_w"/>
                                          </p:val>
                                        </p:tav>
                                      </p:tavLst>
                                    </p:anim>
                                    <p:anim calcmode="lin" valueType="num">
                                      <p:cBhvr>
                                        <p:cTn id="8" dur="10" fill="hold"/>
                                        <p:tgtEl>
                                          <p:spTgt spid="11"/>
                                        </p:tgtEl>
                                        <p:attrNameLst>
                                          <p:attrName>ppt_h</p:attrName>
                                        </p:attrNameLst>
                                      </p:cBhvr>
                                      <p:tavLst>
                                        <p:tav tm="0">
                                          <p:val>
                                            <p:fltVal val="0"/>
                                          </p:val>
                                        </p:tav>
                                        <p:tav tm="100000">
                                          <p:val>
                                            <p:strVal val="#ppt_h"/>
                                          </p:val>
                                        </p:tav>
                                      </p:tavLst>
                                    </p:anim>
                                    <p:animEffect transition="in" filter="fade">
                                      <p:cBhvr>
                                        <p:cTn id="9" dur="1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94B59-A0BB-A8B3-E7BA-61F2B97141DD}"/>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F73438A6-10E5-658B-A9CC-FE2B5777EB01}"/>
              </a:ext>
            </a:extLst>
          </p:cNvPr>
          <p:cNvSpPr/>
          <p:nvPr/>
        </p:nvSpPr>
        <p:spPr>
          <a:xfrm>
            <a:off x="6700838" y="0"/>
            <a:ext cx="10639425" cy="9872663"/>
          </a:xfrm>
          <a:prstGeom prst="rect">
            <a:avLst/>
          </a:prstGeom>
          <a:solidFill>
            <a:schemeClr val="tx1">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D6A31672-1EF3-6FBC-9915-0FE0C51B123C}"/>
              </a:ext>
            </a:extLst>
          </p:cNvPr>
          <p:cNvPicPr>
            <a:picLocks noChangeAspect="1"/>
          </p:cNvPicPr>
          <p:nvPr/>
        </p:nvPicPr>
        <p:blipFill>
          <a:blip r:embed="rId3"/>
          <a:stretch>
            <a:fillRect/>
          </a:stretch>
        </p:blipFill>
        <p:spPr>
          <a:xfrm>
            <a:off x="8526792" y="351792"/>
            <a:ext cx="6658904" cy="9050013"/>
          </a:xfrm>
          <a:prstGeom prst="rect">
            <a:avLst/>
          </a:prstGeom>
        </p:spPr>
      </p:pic>
      <p:sp>
        <p:nvSpPr>
          <p:cNvPr id="6" name="Text Placeholder 5">
            <a:extLst>
              <a:ext uri="{FF2B5EF4-FFF2-40B4-BE49-F238E27FC236}">
                <a16:creationId xmlns:a16="http://schemas.microsoft.com/office/drawing/2014/main" id="{A180AA89-307C-20E3-9AEF-DBEFE83EB9AF}"/>
              </a:ext>
            </a:extLst>
          </p:cNvPr>
          <p:cNvSpPr>
            <a:spLocks noGrp="1"/>
          </p:cNvSpPr>
          <p:nvPr>
            <p:ph type="body" sz="quarter" idx="10"/>
          </p:nvPr>
        </p:nvSpPr>
        <p:spPr/>
        <p:txBody>
          <a:bodyPr>
            <a:normAutofit lnSpcReduction="10000"/>
          </a:bodyPr>
          <a:lstStyle/>
          <a:p>
            <a:r>
              <a:rPr lang="en-US" dirty="0"/>
              <a:t>HELP - FIND A POST</a:t>
            </a:r>
          </a:p>
        </p:txBody>
      </p:sp>
      <p:pic>
        <p:nvPicPr>
          <p:cNvPr id="9" name="Picture 8">
            <a:extLst>
              <a:ext uri="{FF2B5EF4-FFF2-40B4-BE49-F238E27FC236}">
                <a16:creationId xmlns:a16="http://schemas.microsoft.com/office/drawing/2014/main" id="{BC477A6B-725C-6733-0DA6-F04D5551C0C1}"/>
              </a:ext>
            </a:extLst>
          </p:cNvPr>
          <p:cNvPicPr>
            <a:picLocks noChangeAspect="1"/>
          </p:cNvPicPr>
          <p:nvPr/>
        </p:nvPicPr>
        <p:blipFill>
          <a:blip r:embed="rId4"/>
          <a:stretch>
            <a:fillRect/>
          </a:stretch>
        </p:blipFill>
        <p:spPr>
          <a:xfrm>
            <a:off x="182880" y="1410794"/>
            <a:ext cx="5521291" cy="2132507"/>
          </a:xfrm>
          <a:prstGeom prst="rect">
            <a:avLst/>
          </a:prstGeom>
        </p:spPr>
      </p:pic>
      <p:sp>
        <p:nvSpPr>
          <p:cNvPr id="5" name="Rectangle: Rounded Corners 4">
            <a:extLst>
              <a:ext uri="{FF2B5EF4-FFF2-40B4-BE49-F238E27FC236}">
                <a16:creationId xmlns:a16="http://schemas.microsoft.com/office/drawing/2014/main" id="{713EC5D4-C962-52E6-3A7F-17506AF05EBE}"/>
              </a:ext>
            </a:extLst>
          </p:cNvPr>
          <p:cNvSpPr/>
          <p:nvPr/>
        </p:nvSpPr>
        <p:spPr>
          <a:xfrm>
            <a:off x="182880" y="3088005"/>
            <a:ext cx="1173480" cy="640080"/>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5D8992DF-86E8-4301-0015-7656649332A1}"/>
              </a:ext>
            </a:extLst>
          </p:cNvPr>
          <p:cNvPicPr>
            <a:picLocks noChangeAspect="1"/>
          </p:cNvPicPr>
          <p:nvPr/>
        </p:nvPicPr>
        <p:blipFill>
          <a:blip r:embed="rId5"/>
          <a:stretch>
            <a:fillRect/>
          </a:stretch>
        </p:blipFill>
        <p:spPr>
          <a:xfrm>
            <a:off x="7180190" y="1983034"/>
            <a:ext cx="9352108" cy="2953297"/>
          </a:xfrm>
          <a:prstGeom prst="rect">
            <a:avLst/>
          </a:prstGeom>
          <a:effectLst>
            <a:glow rad="228600">
              <a:schemeClr val="accent5">
                <a:satMod val="175000"/>
                <a:alpha val="40000"/>
              </a:schemeClr>
            </a:glow>
          </a:effectLst>
        </p:spPr>
      </p:pic>
      <p:grpSp>
        <p:nvGrpSpPr>
          <p:cNvPr id="8" name="Group 7">
            <a:extLst>
              <a:ext uri="{FF2B5EF4-FFF2-40B4-BE49-F238E27FC236}">
                <a16:creationId xmlns:a16="http://schemas.microsoft.com/office/drawing/2014/main" id="{AE55FD25-0FD7-DD89-9AF2-031C3256BFDF}"/>
              </a:ext>
            </a:extLst>
          </p:cNvPr>
          <p:cNvGrpSpPr/>
          <p:nvPr/>
        </p:nvGrpSpPr>
        <p:grpSpPr>
          <a:xfrm>
            <a:off x="769620" y="4670535"/>
            <a:ext cx="4203206" cy="2709961"/>
            <a:chOff x="769620" y="4670535"/>
            <a:chExt cx="4203206" cy="2709961"/>
          </a:xfrm>
        </p:grpSpPr>
        <p:pic>
          <p:nvPicPr>
            <p:cNvPr id="10" name="Picture 9">
              <a:extLst>
                <a:ext uri="{FF2B5EF4-FFF2-40B4-BE49-F238E27FC236}">
                  <a16:creationId xmlns:a16="http://schemas.microsoft.com/office/drawing/2014/main" id="{89083C3C-DC02-A823-D42A-008C7D97C1A2}"/>
                </a:ext>
              </a:extLst>
            </p:cNvPr>
            <p:cNvPicPr>
              <a:picLocks noChangeAspect="1"/>
            </p:cNvPicPr>
            <p:nvPr/>
          </p:nvPicPr>
          <p:blipFill>
            <a:blip r:embed="rId6"/>
            <a:stretch>
              <a:fillRect/>
            </a:stretch>
          </p:blipFill>
          <p:spPr>
            <a:xfrm>
              <a:off x="769620" y="4670535"/>
              <a:ext cx="4203206" cy="2709961"/>
            </a:xfrm>
            <a:prstGeom prst="rect">
              <a:avLst/>
            </a:prstGeom>
          </p:spPr>
        </p:pic>
        <p:sp>
          <p:nvSpPr>
            <p:cNvPr id="12" name="Rectangle 11">
              <a:extLst>
                <a:ext uri="{FF2B5EF4-FFF2-40B4-BE49-F238E27FC236}">
                  <a16:creationId xmlns:a16="http://schemas.microsoft.com/office/drawing/2014/main" id="{F08DA026-7A12-ADE7-532E-D029BAA14925}"/>
                </a:ext>
              </a:extLst>
            </p:cNvPr>
            <p:cNvSpPr/>
            <p:nvPr/>
          </p:nvSpPr>
          <p:spPr>
            <a:xfrm>
              <a:off x="1006704" y="6143626"/>
              <a:ext cx="3729037" cy="571499"/>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extBox 1">
            <a:extLst>
              <a:ext uri="{FF2B5EF4-FFF2-40B4-BE49-F238E27FC236}">
                <a16:creationId xmlns:a16="http://schemas.microsoft.com/office/drawing/2014/main" id="{91CB166F-A840-A577-4BDE-CB2982175977}"/>
              </a:ext>
            </a:extLst>
          </p:cNvPr>
          <p:cNvSpPr txBox="1"/>
          <p:nvPr/>
        </p:nvSpPr>
        <p:spPr>
          <a:xfrm>
            <a:off x="9261752" y="2257008"/>
            <a:ext cx="7270546" cy="830997"/>
          </a:xfrm>
          <a:prstGeom prst="rect">
            <a:avLst/>
          </a:prstGeom>
          <a:solidFill>
            <a:srgbClr val="F2F2F2"/>
          </a:solidFill>
        </p:spPr>
        <p:txBody>
          <a:bodyPr wrap="square" rtlCol="0">
            <a:spAutoFit/>
          </a:bodyPr>
          <a:lstStyle/>
          <a:p>
            <a:r>
              <a:rPr lang="en-US" b="1" dirty="0"/>
              <a:t>Fish Fry every Friday, 5-7pm sponsored by American Legion Riders.</a:t>
            </a:r>
          </a:p>
          <a:p>
            <a:endParaRPr lang="en-US" b="1" dirty="0"/>
          </a:p>
          <a:p>
            <a:endParaRPr lang="en-US" b="1" dirty="0"/>
          </a:p>
        </p:txBody>
      </p:sp>
      <p:pic>
        <p:nvPicPr>
          <p:cNvPr id="13" name="Picture 12">
            <a:extLst>
              <a:ext uri="{FF2B5EF4-FFF2-40B4-BE49-F238E27FC236}">
                <a16:creationId xmlns:a16="http://schemas.microsoft.com/office/drawing/2014/main" id="{DC4A1F46-5704-1AF3-E9FC-D736F64980F3}"/>
              </a:ext>
            </a:extLst>
          </p:cNvPr>
          <p:cNvPicPr>
            <a:picLocks noChangeAspect="1"/>
          </p:cNvPicPr>
          <p:nvPr/>
        </p:nvPicPr>
        <p:blipFill>
          <a:blip r:embed="rId7"/>
          <a:stretch>
            <a:fillRect/>
          </a:stretch>
        </p:blipFill>
        <p:spPr>
          <a:xfrm>
            <a:off x="7290515" y="2133600"/>
            <a:ext cx="1880312" cy="1373506"/>
          </a:xfrm>
          <a:prstGeom prst="rect">
            <a:avLst/>
          </a:prstGeom>
        </p:spPr>
      </p:pic>
    </p:spTree>
    <p:extLst>
      <p:ext uri="{BB962C8B-B14F-4D97-AF65-F5344CB8AC3E}">
        <p14:creationId xmlns:p14="http://schemas.microsoft.com/office/powerpoint/2010/main" val="685367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ED1073-9493-118D-BCAE-8517B4E0E529}"/>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FEA14ECC-7922-C242-A408-8A3101DE69D7}"/>
              </a:ext>
            </a:extLst>
          </p:cNvPr>
          <p:cNvSpPr/>
          <p:nvPr/>
        </p:nvSpPr>
        <p:spPr>
          <a:xfrm>
            <a:off x="6700838" y="0"/>
            <a:ext cx="10639425" cy="9872663"/>
          </a:xfrm>
          <a:prstGeom prst="rect">
            <a:avLst/>
          </a:prstGeom>
          <a:solidFill>
            <a:schemeClr val="tx1">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6EC1CEFF-D51A-DE7B-743A-83B9FDB5C6EB}"/>
              </a:ext>
            </a:extLst>
          </p:cNvPr>
          <p:cNvPicPr>
            <a:picLocks noChangeAspect="1"/>
          </p:cNvPicPr>
          <p:nvPr/>
        </p:nvPicPr>
        <p:blipFill>
          <a:blip r:embed="rId3"/>
          <a:stretch>
            <a:fillRect/>
          </a:stretch>
        </p:blipFill>
        <p:spPr>
          <a:xfrm>
            <a:off x="8526792" y="351792"/>
            <a:ext cx="6658904" cy="9050013"/>
          </a:xfrm>
          <a:prstGeom prst="rect">
            <a:avLst/>
          </a:prstGeom>
        </p:spPr>
      </p:pic>
      <p:sp>
        <p:nvSpPr>
          <p:cNvPr id="6" name="Text Placeholder 5">
            <a:extLst>
              <a:ext uri="{FF2B5EF4-FFF2-40B4-BE49-F238E27FC236}">
                <a16:creationId xmlns:a16="http://schemas.microsoft.com/office/drawing/2014/main" id="{1659460B-4629-D1A4-E8CD-0F7EBE2A2724}"/>
              </a:ext>
            </a:extLst>
          </p:cNvPr>
          <p:cNvSpPr>
            <a:spLocks noGrp="1"/>
          </p:cNvSpPr>
          <p:nvPr>
            <p:ph type="body" sz="quarter" idx="10"/>
          </p:nvPr>
        </p:nvSpPr>
        <p:spPr/>
        <p:txBody>
          <a:bodyPr>
            <a:normAutofit lnSpcReduction="10000"/>
          </a:bodyPr>
          <a:lstStyle/>
          <a:p>
            <a:r>
              <a:rPr lang="en-US" dirty="0"/>
              <a:t>HELP - FIND A POST</a:t>
            </a:r>
          </a:p>
        </p:txBody>
      </p:sp>
      <p:pic>
        <p:nvPicPr>
          <p:cNvPr id="9" name="Picture 8">
            <a:extLst>
              <a:ext uri="{FF2B5EF4-FFF2-40B4-BE49-F238E27FC236}">
                <a16:creationId xmlns:a16="http://schemas.microsoft.com/office/drawing/2014/main" id="{106D1243-9788-74FF-D5FB-4CFE3BEE8E10}"/>
              </a:ext>
            </a:extLst>
          </p:cNvPr>
          <p:cNvPicPr>
            <a:picLocks noChangeAspect="1"/>
          </p:cNvPicPr>
          <p:nvPr/>
        </p:nvPicPr>
        <p:blipFill>
          <a:blip r:embed="rId4"/>
          <a:stretch>
            <a:fillRect/>
          </a:stretch>
        </p:blipFill>
        <p:spPr>
          <a:xfrm>
            <a:off x="182880" y="1410794"/>
            <a:ext cx="5521291" cy="2132507"/>
          </a:xfrm>
          <a:prstGeom prst="rect">
            <a:avLst/>
          </a:prstGeom>
        </p:spPr>
      </p:pic>
      <p:sp>
        <p:nvSpPr>
          <p:cNvPr id="5" name="Rectangle: Rounded Corners 4">
            <a:extLst>
              <a:ext uri="{FF2B5EF4-FFF2-40B4-BE49-F238E27FC236}">
                <a16:creationId xmlns:a16="http://schemas.microsoft.com/office/drawing/2014/main" id="{133D3F12-E245-1C3F-DD0F-9D7AC4F72903}"/>
              </a:ext>
            </a:extLst>
          </p:cNvPr>
          <p:cNvSpPr/>
          <p:nvPr/>
        </p:nvSpPr>
        <p:spPr>
          <a:xfrm>
            <a:off x="182880" y="3088005"/>
            <a:ext cx="1173480" cy="640080"/>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7452A644-9909-80D6-9A4D-A65AD2CDA045}"/>
              </a:ext>
            </a:extLst>
          </p:cNvPr>
          <p:cNvPicPr>
            <a:picLocks noChangeAspect="1"/>
          </p:cNvPicPr>
          <p:nvPr/>
        </p:nvPicPr>
        <p:blipFill>
          <a:blip r:embed="rId5"/>
          <a:stretch>
            <a:fillRect/>
          </a:stretch>
        </p:blipFill>
        <p:spPr>
          <a:xfrm>
            <a:off x="8022132" y="1952433"/>
            <a:ext cx="7651256" cy="4901586"/>
          </a:xfrm>
          <a:prstGeom prst="rect">
            <a:avLst/>
          </a:prstGeom>
          <a:effectLst>
            <a:glow rad="228600">
              <a:schemeClr val="accent5">
                <a:satMod val="175000"/>
                <a:alpha val="40000"/>
              </a:schemeClr>
            </a:glow>
          </a:effectLst>
        </p:spPr>
      </p:pic>
      <p:grpSp>
        <p:nvGrpSpPr>
          <p:cNvPr id="12" name="Group 11">
            <a:extLst>
              <a:ext uri="{FF2B5EF4-FFF2-40B4-BE49-F238E27FC236}">
                <a16:creationId xmlns:a16="http://schemas.microsoft.com/office/drawing/2014/main" id="{96546BE6-1CF9-CDD8-0CFB-CA64D5F3B502}"/>
              </a:ext>
            </a:extLst>
          </p:cNvPr>
          <p:cNvGrpSpPr/>
          <p:nvPr/>
        </p:nvGrpSpPr>
        <p:grpSpPr>
          <a:xfrm>
            <a:off x="769620" y="4670535"/>
            <a:ext cx="4203206" cy="2709961"/>
            <a:chOff x="769620" y="4670535"/>
            <a:chExt cx="4203206" cy="2709961"/>
          </a:xfrm>
        </p:grpSpPr>
        <p:pic>
          <p:nvPicPr>
            <p:cNvPr id="13" name="Picture 12">
              <a:extLst>
                <a:ext uri="{FF2B5EF4-FFF2-40B4-BE49-F238E27FC236}">
                  <a16:creationId xmlns:a16="http://schemas.microsoft.com/office/drawing/2014/main" id="{865E80A1-3A07-C671-2508-F14CD9343F29}"/>
                </a:ext>
              </a:extLst>
            </p:cNvPr>
            <p:cNvPicPr>
              <a:picLocks noChangeAspect="1"/>
            </p:cNvPicPr>
            <p:nvPr/>
          </p:nvPicPr>
          <p:blipFill>
            <a:blip r:embed="rId6"/>
            <a:stretch>
              <a:fillRect/>
            </a:stretch>
          </p:blipFill>
          <p:spPr>
            <a:xfrm>
              <a:off x="769620" y="4670535"/>
              <a:ext cx="4203206" cy="2709961"/>
            </a:xfrm>
            <a:prstGeom prst="rect">
              <a:avLst/>
            </a:prstGeom>
          </p:spPr>
        </p:pic>
        <p:sp>
          <p:nvSpPr>
            <p:cNvPr id="14" name="Rectangle 13">
              <a:extLst>
                <a:ext uri="{FF2B5EF4-FFF2-40B4-BE49-F238E27FC236}">
                  <a16:creationId xmlns:a16="http://schemas.microsoft.com/office/drawing/2014/main" id="{C68F4898-78BC-0D8D-31C1-0C2E1E48B48F}"/>
                </a:ext>
              </a:extLst>
            </p:cNvPr>
            <p:cNvSpPr/>
            <p:nvPr/>
          </p:nvSpPr>
          <p:spPr>
            <a:xfrm>
              <a:off x="1006704" y="6823284"/>
              <a:ext cx="3729037" cy="557212"/>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TextBox 3">
            <a:extLst>
              <a:ext uri="{FF2B5EF4-FFF2-40B4-BE49-F238E27FC236}">
                <a16:creationId xmlns:a16="http://schemas.microsoft.com/office/drawing/2014/main" id="{4F7EF1D5-B824-54B5-A923-99E32B4C41C8}"/>
              </a:ext>
            </a:extLst>
          </p:cNvPr>
          <p:cNvSpPr txBox="1"/>
          <p:nvPr/>
        </p:nvSpPr>
        <p:spPr>
          <a:xfrm>
            <a:off x="709549" y="7831327"/>
            <a:ext cx="4994622" cy="1352806"/>
          </a:xfrm>
          <a:prstGeom prst="rect">
            <a:avLst/>
          </a:prstGeom>
          <a:noFill/>
        </p:spPr>
        <p:txBody>
          <a:bodyPr wrap="square">
            <a:spAutoFit/>
          </a:bodyPr>
          <a:lstStyle/>
          <a:p>
            <a:pPr marL="0" marR="0">
              <a:lnSpc>
                <a:spcPct val="117000"/>
              </a:lnSpc>
              <a:buNone/>
            </a:pPr>
            <a:r>
              <a:rPr lang="en-US" sz="2400" dirty="0">
                <a:solidFill>
                  <a:srgbClr val="FF0000"/>
                </a:solidFill>
                <a:effectLst/>
                <a:latin typeface="Times New Roman" panose="02020603050405020304" pitchFamily="18" charset="0"/>
                <a:ea typeface="Times New Roman" panose="02020603050405020304" pitchFamily="18" charset="0"/>
              </a:rPr>
              <a:t>Contact information, dues and meeting information is reported on the Post Data Report.</a:t>
            </a:r>
          </a:p>
        </p:txBody>
      </p:sp>
    </p:spTree>
    <p:extLst>
      <p:ext uri="{BB962C8B-B14F-4D97-AF65-F5344CB8AC3E}">
        <p14:creationId xmlns:p14="http://schemas.microsoft.com/office/powerpoint/2010/main" val="3914307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Effect transition="in" filter="fade">
                                      <p:cBhvr>
                                        <p:cTn id="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041B5-FD1D-82E2-81E1-A9F66320E9AE}"/>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EFFB86FD-F559-8169-67E6-BF0D8D408031}"/>
              </a:ext>
            </a:extLst>
          </p:cNvPr>
          <p:cNvSpPr/>
          <p:nvPr/>
        </p:nvSpPr>
        <p:spPr>
          <a:xfrm>
            <a:off x="6700838" y="0"/>
            <a:ext cx="10639425" cy="9872663"/>
          </a:xfrm>
          <a:prstGeom prst="rect">
            <a:avLst/>
          </a:prstGeom>
          <a:solidFill>
            <a:schemeClr val="tx1">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504BFD0-F582-9CCB-45E4-D5DF43DEB516}"/>
              </a:ext>
            </a:extLst>
          </p:cNvPr>
          <p:cNvPicPr>
            <a:picLocks noChangeAspect="1"/>
          </p:cNvPicPr>
          <p:nvPr/>
        </p:nvPicPr>
        <p:blipFill>
          <a:blip r:embed="rId3"/>
          <a:stretch>
            <a:fillRect/>
          </a:stretch>
        </p:blipFill>
        <p:spPr>
          <a:xfrm>
            <a:off x="8526792" y="351792"/>
            <a:ext cx="6658904" cy="9050013"/>
          </a:xfrm>
          <a:prstGeom prst="rect">
            <a:avLst/>
          </a:prstGeom>
        </p:spPr>
      </p:pic>
      <p:sp>
        <p:nvSpPr>
          <p:cNvPr id="6" name="Text Placeholder 5">
            <a:extLst>
              <a:ext uri="{FF2B5EF4-FFF2-40B4-BE49-F238E27FC236}">
                <a16:creationId xmlns:a16="http://schemas.microsoft.com/office/drawing/2014/main" id="{AFC7B624-A5A4-0BFC-FC78-FC4351C34FD1}"/>
              </a:ext>
            </a:extLst>
          </p:cNvPr>
          <p:cNvSpPr>
            <a:spLocks noGrp="1"/>
          </p:cNvSpPr>
          <p:nvPr>
            <p:ph type="body" sz="quarter" idx="10"/>
          </p:nvPr>
        </p:nvSpPr>
        <p:spPr/>
        <p:txBody>
          <a:bodyPr>
            <a:normAutofit lnSpcReduction="10000"/>
          </a:bodyPr>
          <a:lstStyle/>
          <a:p>
            <a:r>
              <a:rPr lang="en-US" dirty="0"/>
              <a:t>HELP - FIND A POST</a:t>
            </a:r>
          </a:p>
        </p:txBody>
      </p:sp>
      <p:pic>
        <p:nvPicPr>
          <p:cNvPr id="9" name="Picture 8">
            <a:extLst>
              <a:ext uri="{FF2B5EF4-FFF2-40B4-BE49-F238E27FC236}">
                <a16:creationId xmlns:a16="http://schemas.microsoft.com/office/drawing/2014/main" id="{B14979E9-2CEB-3AA4-1960-63CA1EA59820}"/>
              </a:ext>
            </a:extLst>
          </p:cNvPr>
          <p:cNvPicPr>
            <a:picLocks noChangeAspect="1"/>
          </p:cNvPicPr>
          <p:nvPr/>
        </p:nvPicPr>
        <p:blipFill>
          <a:blip r:embed="rId4"/>
          <a:stretch>
            <a:fillRect/>
          </a:stretch>
        </p:blipFill>
        <p:spPr>
          <a:xfrm>
            <a:off x="182880" y="1410794"/>
            <a:ext cx="5521291" cy="2132507"/>
          </a:xfrm>
          <a:prstGeom prst="rect">
            <a:avLst/>
          </a:prstGeom>
        </p:spPr>
      </p:pic>
      <p:sp>
        <p:nvSpPr>
          <p:cNvPr id="5" name="Rectangle: Rounded Corners 4">
            <a:extLst>
              <a:ext uri="{FF2B5EF4-FFF2-40B4-BE49-F238E27FC236}">
                <a16:creationId xmlns:a16="http://schemas.microsoft.com/office/drawing/2014/main" id="{4EA3359B-EBEE-8BA6-A2CD-E04A78CA0928}"/>
              </a:ext>
            </a:extLst>
          </p:cNvPr>
          <p:cNvSpPr/>
          <p:nvPr/>
        </p:nvSpPr>
        <p:spPr>
          <a:xfrm>
            <a:off x="182880" y="3088005"/>
            <a:ext cx="1173480" cy="640080"/>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6770AD0B-DD0D-D08E-9553-6CA129EC9286}"/>
              </a:ext>
            </a:extLst>
          </p:cNvPr>
          <p:cNvPicPr>
            <a:picLocks noChangeAspect="1"/>
          </p:cNvPicPr>
          <p:nvPr/>
        </p:nvPicPr>
        <p:blipFill>
          <a:blip r:embed="rId5"/>
          <a:stretch>
            <a:fillRect/>
          </a:stretch>
        </p:blipFill>
        <p:spPr>
          <a:xfrm>
            <a:off x="8082197" y="4308989"/>
            <a:ext cx="6005278" cy="5092816"/>
          </a:xfrm>
          <a:prstGeom prst="rect">
            <a:avLst/>
          </a:prstGeom>
          <a:effectLst>
            <a:glow rad="228600">
              <a:schemeClr val="accent5">
                <a:satMod val="175000"/>
                <a:alpha val="40000"/>
              </a:schemeClr>
            </a:glow>
          </a:effectLst>
        </p:spPr>
      </p:pic>
      <p:grpSp>
        <p:nvGrpSpPr>
          <p:cNvPr id="13" name="Group 12">
            <a:extLst>
              <a:ext uri="{FF2B5EF4-FFF2-40B4-BE49-F238E27FC236}">
                <a16:creationId xmlns:a16="http://schemas.microsoft.com/office/drawing/2014/main" id="{A7C56B84-547D-A35F-2F0A-46B65E40A1CA}"/>
              </a:ext>
            </a:extLst>
          </p:cNvPr>
          <p:cNvGrpSpPr/>
          <p:nvPr/>
        </p:nvGrpSpPr>
        <p:grpSpPr>
          <a:xfrm>
            <a:off x="769620" y="4670535"/>
            <a:ext cx="4203206" cy="2709961"/>
            <a:chOff x="769620" y="4670535"/>
            <a:chExt cx="4203206" cy="2709961"/>
          </a:xfrm>
        </p:grpSpPr>
        <p:pic>
          <p:nvPicPr>
            <p:cNvPr id="11" name="Picture 10">
              <a:extLst>
                <a:ext uri="{FF2B5EF4-FFF2-40B4-BE49-F238E27FC236}">
                  <a16:creationId xmlns:a16="http://schemas.microsoft.com/office/drawing/2014/main" id="{CB76C7B9-B844-A099-8A36-85529D2752BC}"/>
                </a:ext>
              </a:extLst>
            </p:cNvPr>
            <p:cNvPicPr>
              <a:picLocks noChangeAspect="1"/>
            </p:cNvPicPr>
            <p:nvPr/>
          </p:nvPicPr>
          <p:blipFill>
            <a:blip r:embed="rId6"/>
            <a:stretch>
              <a:fillRect/>
            </a:stretch>
          </p:blipFill>
          <p:spPr>
            <a:xfrm>
              <a:off x="769620" y="4670535"/>
              <a:ext cx="4203206" cy="2709961"/>
            </a:xfrm>
            <a:prstGeom prst="rect">
              <a:avLst/>
            </a:prstGeom>
          </p:spPr>
        </p:pic>
        <p:sp>
          <p:nvSpPr>
            <p:cNvPr id="12" name="Rectangle 11">
              <a:extLst>
                <a:ext uri="{FF2B5EF4-FFF2-40B4-BE49-F238E27FC236}">
                  <a16:creationId xmlns:a16="http://schemas.microsoft.com/office/drawing/2014/main" id="{CB4D83D6-BF8D-B3EC-367F-549EBB299B77}"/>
                </a:ext>
              </a:extLst>
            </p:cNvPr>
            <p:cNvSpPr/>
            <p:nvPr/>
          </p:nvSpPr>
          <p:spPr>
            <a:xfrm>
              <a:off x="1014413" y="5529263"/>
              <a:ext cx="3729037" cy="557212"/>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127295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4B5992-A0BB-C456-76E8-675C05117D1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B508DA1-F5B9-0E48-E4F0-05D68BF003A3}"/>
              </a:ext>
            </a:extLst>
          </p:cNvPr>
          <p:cNvSpPr>
            <a:spLocks noGrp="1"/>
          </p:cNvSpPr>
          <p:nvPr>
            <p:ph type="body" sz="quarter" idx="10"/>
          </p:nvPr>
        </p:nvSpPr>
        <p:spPr>
          <a:xfrm>
            <a:off x="481012" y="394252"/>
            <a:ext cx="4681537" cy="482048"/>
          </a:xfrm>
        </p:spPr>
        <p:txBody>
          <a:bodyPr>
            <a:normAutofit fontScale="77500" lnSpcReduction="20000"/>
          </a:bodyPr>
          <a:lstStyle/>
          <a:p>
            <a:r>
              <a:rPr lang="en-US"/>
              <a:t>MY ACCOUNT &amp; HELP RESOURCES</a:t>
            </a:r>
          </a:p>
        </p:txBody>
      </p:sp>
      <p:pic>
        <p:nvPicPr>
          <p:cNvPr id="13" name="Picture 12">
            <a:extLst>
              <a:ext uri="{FF2B5EF4-FFF2-40B4-BE49-F238E27FC236}">
                <a16:creationId xmlns:a16="http://schemas.microsoft.com/office/drawing/2014/main" id="{80B638FE-ED84-344D-21DF-9DCAE7979B90}"/>
              </a:ext>
            </a:extLst>
          </p:cNvPr>
          <p:cNvPicPr>
            <a:picLocks noChangeAspect="1"/>
          </p:cNvPicPr>
          <p:nvPr/>
        </p:nvPicPr>
        <p:blipFill>
          <a:blip r:embed="rId3"/>
          <a:stretch>
            <a:fillRect/>
          </a:stretch>
        </p:blipFill>
        <p:spPr>
          <a:xfrm>
            <a:off x="776553" y="1887360"/>
            <a:ext cx="3871912" cy="4572150"/>
          </a:xfrm>
          <a:prstGeom prst="rect">
            <a:avLst/>
          </a:prstGeom>
        </p:spPr>
      </p:pic>
      <p:sp>
        <p:nvSpPr>
          <p:cNvPr id="2" name="Rectangle 1">
            <a:extLst>
              <a:ext uri="{FF2B5EF4-FFF2-40B4-BE49-F238E27FC236}">
                <a16:creationId xmlns:a16="http://schemas.microsoft.com/office/drawing/2014/main" id="{46E5ADEF-C18B-40AD-BF8B-0628DD51872D}"/>
              </a:ext>
            </a:extLst>
          </p:cNvPr>
          <p:cNvSpPr/>
          <p:nvPr/>
        </p:nvSpPr>
        <p:spPr>
          <a:xfrm>
            <a:off x="935665" y="4082902"/>
            <a:ext cx="3381154" cy="1063256"/>
          </a:xfrm>
          <a:prstGeom prst="rect">
            <a:avLst/>
          </a:prstGeom>
          <a:noFill/>
          <a:ln w="762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B874BE87-52A0-1E8B-ADE0-CFC57112D100}"/>
              </a:ext>
            </a:extLst>
          </p:cNvPr>
          <p:cNvGrpSpPr/>
          <p:nvPr/>
        </p:nvGrpSpPr>
        <p:grpSpPr>
          <a:xfrm>
            <a:off x="5769676" y="-400050"/>
            <a:ext cx="10822740" cy="10865784"/>
            <a:chOff x="2220454" y="-2081242"/>
            <a:chExt cx="12084424" cy="11405797"/>
          </a:xfrm>
        </p:grpSpPr>
        <p:grpSp>
          <p:nvGrpSpPr>
            <p:cNvPr id="21" name="Group 20">
              <a:extLst>
                <a:ext uri="{FF2B5EF4-FFF2-40B4-BE49-F238E27FC236}">
                  <a16:creationId xmlns:a16="http://schemas.microsoft.com/office/drawing/2014/main" id="{6E4A581F-EA4B-B92A-95C7-FB8650E500CE}"/>
                </a:ext>
              </a:extLst>
            </p:cNvPr>
            <p:cNvGrpSpPr/>
            <p:nvPr/>
          </p:nvGrpSpPr>
          <p:grpSpPr>
            <a:xfrm>
              <a:off x="2220454" y="-2081242"/>
              <a:ext cx="12084424" cy="11405797"/>
              <a:chOff x="2229620" y="-2087369"/>
              <a:chExt cx="12084424" cy="11405797"/>
            </a:xfrm>
          </p:grpSpPr>
          <p:grpSp>
            <p:nvGrpSpPr>
              <p:cNvPr id="27" name="Group 26">
                <a:extLst>
                  <a:ext uri="{FF2B5EF4-FFF2-40B4-BE49-F238E27FC236}">
                    <a16:creationId xmlns:a16="http://schemas.microsoft.com/office/drawing/2014/main" id="{A1EDBEDE-996F-F11E-0238-71FBA0427603}"/>
                  </a:ext>
                </a:extLst>
              </p:cNvPr>
              <p:cNvGrpSpPr/>
              <p:nvPr/>
            </p:nvGrpSpPr>
            <p:grpSpPr>
              <a:xfrm>
                <a:off x="2229620" y="-2087369"/>
                <a:ext cx="12084424" cy="11405797"/>
                <a:chOff x="6181800" y="-387016"/>
                <a:chExt cx="10381910" cy="9746364"/>
              </a:xfrm>
            </p:grpSpPr>
            <p:grpSp>
              <p:nvGrpSpPr>
                <p:cNvPr id="32" name="Group 31">
                  <a:extLst>
                    <a:ext uri="{FF2B5EF4-FFF2-40B4-BE49-F238E27FC236}">
                      <a16:creationId xmlns:a16="http://schemas.microsoft.com/office/drawing/2014/main" id="{BF9280E3-1AD7-DD13-F254-85A2C5D99717}"/>
                    </a:ext>
                  </a:extLst>
                </p:cNvPr>
                <p:cNvGrpSpPr/>
                <p:nvPr/>
              </p:nvGrpSpPr>
              <p:grpSpPr>
                <a:xfrm>
                  <a:off x="6181800" y="-387016"/>
                  <a:ext cx="10381910" cy="9746364"/>
                  <a:chOff x="6236593" y="-214471"/>
                  <a:chExt cx="10381910" cy="9746364"/>
                </a:xfrm>
              </p:grpSpPr>
              <p:grpSp>
                <p:nvGrpSpPr>
                  <p:cNvPr id="34" name="Group 33">
                    <a:extLst>
                      <a:ext uri="{FF2B5EF4-FFF2-40B4-BE49-F238E27FC236}">
                        <a16:creationId xmlns:a16="http://schemas.microsoft.com/office/drawing/2014/main" id="{C5121A71-6EF5-78AE-3277-817917620208}"/>
                      </a:ext>
                    </a:extLst>
                  </p:cNvPr>
                  <p:cNvGrpSpPr/>
                  <p:nvPr/>
                </p:nvGrpSpPr>
                <p:grpSpPr>
                  <a:xfrm>
                    <a:off x="6241538" y="221706"/>
                    <a:ext cx="10163060" cy="9310187"/>
                    <a:chOff x="6990735" y="202523"/>
                    <a:chExt cx="10163060" cy="9310187"/>
                  </a:xfrm>
                </p:grpSpPr>
                <p:grpSp>
                  <p:nvGrpSpPr>
                    <p:cNvPr id="38" name="Group 37">
                      <a:extLst>
                        <a:ext uri="{FF2B5EF4-FFF2-40B4-BE49-F238E27FC236}">
                          <a16:creationId xmlns:a16="http://schemas.microsoft.com/office/drawing/2014/main" id="{450F4F7D-B2F6-9117-D56D-36436A2248E0}"/>
                        </a:ext>
                      </a:extLst>
                    </p:cNvPr>
                    <p:cNvGrpSpPr/>
                    <p:nvPr/>
                  </p:nvGrpSpPr>
                  <p:grpSpPr>
                    <a:xfrm>
                      <a:off x="6990735" y="202523"/>
                      <a:ext cx="10163060" cy="9310187"/>
                      <a:chOff x="6990735" y="202523"/>
                      <a:chExt cx="10163060" cy="9310187"/>
                    </a:xfrm>
                  </p:grpSpPr>
                  <p:grpSp>
                    <p:nvGrpSpPr>
                      <p:cNvPr id="40" name="Group 39">
                        <a:extLst>
                          <a:ext uri="{FF2B5EF4-FFF2-40B4-BE49-F238E27FC236}">
                            <a16:creationId xmlns:a16="http://schemas.microsoft.com/office/drawing/2014/main" id="{9464E57D-948B-286C-1E14-DD8AD9571240}"/>
                          </a:ext>
                        </a:extLst>
                      </p:cNvPr>
                      <p:cNvGrpSpPr/>
                      <p:nvPr/>
                    </p:nvGrpSpPr>
                    <p:grpSpPr>
                      <a:xfrm>
                        <a:off x="6990735" y="202523"/>
                        <a:ext cx="10163060" cy="9310187"/>
                        <a:chOff x="6990735" y="202523"/>
                        <a:chExt cx="10163060" cy="9310187"/>
                      </a:xfrm>
                    </p:grpSpPr>
                    <p:grpSp>
                      <p:nvGrpSpPr>
                        <p:cNvPr id="42" name="Group 41">
                          <a:extLst>
                            <a:ext uri="{FF2B5EF4-FFF2-40B4-BE49-F238E27FC236}">
                              <a16:creationId xmlns:a16="http://schemas.microsoft.com/office/drawing/2014/main" id="{67199B86-E848-16F5-11E5-D6FCFC68E93A}"/>
                            </a:ext>
                          </a:extLst>
                        </p:cNvPr>
                        <p:cNvGrpSpPr/>
                        <p:nvPr/>
                      </p:nvGrpSpPr>
                      <p:grpSpPr>
                        <a:xfrm>
                          <a:off x="6990735" y="202523"/>
                          <a:ext cx="10096334" cy="9310187"/>
                          <a:chOff x="7342961" y="202523"/>
                          <a:chExt cx="9745222" cy="8941477"/>
                        </a:xfrm>
                      </p:grpSpPr>
                      <p:pic>
                        <p:nvPicPr>
                          <p:cNvPr id="44" name="Picture 43">
                            <a:extLst>
                              <a:ext uri="{FF2B5EF4-FFF2-40B4-BE49-F238E27FC236}">
                                <a16:creationId xmlns:a16="http://schemas.microsoft.com/office/drawing/2014/main" id="{CB92F2EB-B588-3566-F78B-385AD79754B9}"/>
                              </a:ext>
                            </a:extLst>
                          </p:cNvPr>
                          <p:cNvPicPr>
                            <a:picLocks noChangeAspect="1"/>
                          </p:cNvPicPr>
                          <p:nvPr/>
                        </p:nvPicPr>
                        <p:blipFill>
                          <a:blip r:embed="rId4"/>
                          <a:stretch>
                            <a:fillRect/>
                          </a:stretch>
                        </p:blipFill>
                        <p:spPr>
                          <a:xfrm>
                            <a:off x="7342961" y="202523"/>
                            <a:ext cx="9676525" cy="8941477"/>
                          </a:xfrm>
                          <a:prstGeom prst="rect">
                            <a:avLst/>
                          </a:prstGeom>
                          <a:solidFill>
                            <a:schemeClr val="accent2"/>
                          </a:solidFill>
                        </p:spPr>
                      </p:pic>
                      <p:pic>
                        <p:nvPicPr>
                          <p:cNvPr id="45" name="Picture 44">
                            <a:extLst>
                              <a:ext uri="{FF2B5EF4-FFF2-40B4-BE49-F238E27FC236}">
                                <a16:creationId xmlns:a16="http://schemas.microsoft.com/office/drawing/2014/main" id="{B79412F2-51B7-D387-3D3E-8FE3AB088BCB}"/>
                              </a:ext>
                            </a:extLst>
                          </p:cNvPr>
                          <p:cNvPicPr>
                            <a:picLocks noChangeAspect="1"/>
                          </p:cNvPicPr>
                          <p:nvPr/>
                        </p:nvPicPr>
                        <p:blipFill>
                          <a:blip r:embed="rId5"/>
                          <a:stretch>
                            <a:fillRect/>
                          </a:stretch>
                        </p:blipFill>
                        <p:spPr>
                          <a:xfrm>
                            <a:off x="9655486" y="5762624"/>
                            <a:ext cx="5151101" cy="3016319"/>
                          </a:xfrm>
                          <a:prstGeom prst="rect">
                            <a:avLst/>
                          </a:prstGeom>
                        </p:spPr>
                      </p:pic>
                      <p:pic>
                        <p:nvPicPr>
                          <p:cNvPr id="46" name="Picture 45">
                            <a:extLst>
                              <a:ext uri="{FF2B5EF4-FFF2-40B4-BE49-F238E27FC236}">
                                <a16:creationId xmlns:a16="http://schemas.microsoft.com/office/drawing/2014/main" id="{E5FD6C09-7BCB-79AF-743F-23513EE50B56}"/>
                              </a:ext>
                            </a:extLst>
                          </p:cNvPr>
                          <p:cNvPicPr>
                            <a:picLocks noChangeAspect="1"/>
                          </p:cNvPicPr>
                          <p:nvPr/>
                        </p:nvPicPr>
                        <p:blipFill>
                          <a:blip r:embed="rId6"/>
                          <a:stretch>
                            <a:fillRect/>
                          </a:stretch>
                        </p:blipFill>
                        <p:spPr>
                          <a:xfrm>
                            <a:off x="14844354" y="2107337"/>
                            <a:ext cx="2243829" cy="6457954"/>
                          </a:xfrm>
                          <a:prstGeom prst="rect">
                            <a:avLst/>
                          </a:prstGeom>
                        </p:spPr>
                      </p:pic>
                      <p:sp>
                        <p:nvSpPr>
                          <p:cNvPr id="47" name="Rectangle 46">
                            <a:extLst>
                              <a:ext uri="{FF2B5EF4-FFF2-40B4-BE49-F238E27FC236}">
                                <a16:creationId xmlns:a16="http://schemas.microsoft.com/office/drawing/2014/main" id="{6FA535C0-FEE5-5B57-3350-5A68FE659575}"/>
                              </a:ext>
                            </a:extLst>
                          </p:cNvPr>
                          <p:cNvSpPr/>
                          <p:nvPr/>
                        </p:nvSpPr>
                        <p:spPr>
                          <a:xfrm>
                            <a:off x="9655486" y="1887794"/>
                            <a:ext cx="5120172" cy="737419"/>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3" name="Text Box 3">
                          <a:extLst>
                            <a:ext uri="{FF2B5EF4-FFF2-40B4-BE49-F238E27FC236}">
                              <a16:creationId xmlns:a16="http://schemas.microsoft.com/office/drawing/2014/main" id="{B7E52736-D56F-F401-9EEA-90C2CB0BB507}"/>
                            </a:ext>
                          </a:extLst>
                        </p:cNvPr>
                        <p:cNvSpPr txBox="1"/>
                        <p:nvPr/>
                      </p:nvSpPr>
                      <p:spPr>
                        <a:xfrm>
                          <a:off x="15840790" y="4156731"/>
                          <a:ext cx="1313005" cy="273603"/>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050" b="1" kern="100" dirty="0">
                              <a:effectLst/>
                              <a:latin typeface="Aptos" panose="020B0004020202020204" pitchFamily="34" charset="0"/>
                              <a:ea typeface="Aptos" panose="020B0004020202020204" pitchFamily="34" charset="0"/>
                              <a:cs typeface="Times New Roman" panose="02020603050405020304" pitchFamily="18" charset="0"/>
                            </a:rPr>
                            <a:t>000123456789</a:t>
                          </a:r>
                        </a:p>
                      </p:txBody>
                    </p:sp>
                  </p:grpSp>
                  <p:pic>
                    <p:nvPicPr>
                      <p:cNvPr id="41" name="Picture 40">
                        <a:extLst>
                          <a:ext uri="{FF2B5EF4-FFF2-40B4-BE49-F238E27FC236}">
                            <a16:creationId xmlns:a16="http://schemas.microsoft.com/office/drawing/2014/main" id="{52C6CD6E-684D-838D-2FBF-D87559AE40EA}"/>
                          </a:ext>
                        </a:extLst>
                      </p:cNvPr>
                      <p:cNvPicPr>
                        <a:picLocks noChangeAspect="1"/>
                      </p:cNvPicPr>
                      <p:nvPr/>
                    </p:nvPicPr>
                    <p:blipFill>
                      <a:blip r:embed="rId7"/>
                      <a:stretch>
                        <a:fillRect/>
                      </a:stretch>
                    </p:blipFill>
                    <p:spPr>
                      <a:xfrm>
                        <a:off x="9278274" y="3291793"/>
                        <a:ext cx="5479598" cy="2061870"/>
                      </a:xfrm>
                      <a:prstGeom prst="rect">
                        <a:avLst/>
                      </a:prstGeom>
                    </p:spPr>
                  </p:pic>
                </p:grpSp>
                <p:sp>
                  <p:nvSpPr>
                    <p:cNvPr id="39" name="Rectangle 38">
                      <a:extLst>
                        <a:ext uri="{FF2B5EF4-FFF2-40B4-BE49-F238E27FC236}">
                          <a16:creationId xmlns:a16="http://schemas.microsoft.com/office/drawing/2014/main" id="{16F7FCE4-F86B-1BF4-D361-14025A07F9CA}"/>
                        </a:ext>
                      </a:extLst>
                    </p:cNvPr>
                    <p:cNvSpPr/>
                    <p:nvPr/>
                  </p:nvSpPr>
                  <p:spPr>
                    <a:xfrm>
                      <a:off x="9386578" y="7745358"/>
                      <a:ext cx="5304647" cy="1727259"/>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5" name="Picture 34">
                    <a:extLst>
                      <a:ext uri="{FF2B5EF4-FFF2-40B4-BE49-F238E27FC236}">
                        <a16:creationId xmlns:a16="http://schemas.microsoft.com/office/drawing/2014/main" id="{8E4AB642-94ED-0188-2BEB-452CA1492C0A}"/>
                      </a:ext>
                    </a:extLst>
                  </p:cNvPr>
                  <p:cNvPicPr>
                    <a:picLocks noChangeAspect="1"/>
                  </p:cNvPicPr>
                  <p:nvPr/>
                </p:nvPicPr>
                <p:blipFill>
                  <a:blip r:embed="rId8"/>
                  <a:stretch>
                    <a:fillRect/>
                  </a:stretch>
                </p:blipFill>
                <p:spPr>
                  <a:xfrm>
                    <a:off x="6236593" y="-214471"/>
                    <a:ext cx="10381910" cy="1765812"/>
                  </a:xfrm>
                  <a:prstGeom prst="rect">
                    <a:avLst/>
                  </a:prstGeom>
                </p:spPr>
              </p:pic>
              <p:pic>
                <p:nvPicPr>
                  <p:cNvPr id="36" name="Picture 35">
                    <a:extLst>
                      <a:ext uri="{FF2B5EF4-FFF2-40B4-BE49-F238E27FC236}">
                        <a16:creationId xmlns:a16="http://schemas.microsoft.com/office/drawing/2014/main" id="{EAB89368-FD1E-E630-A94A-41E0E42DFFDC}"/>
                      </a:ext>
                    </a:extLst>
                  </p:cNvPr>
                  <p:cNvPicPr>
                    <a:picLocks noChangeAspect="1"/>
                  </p:cNvPicPr>
                  <p:nvPr/>
                </p:nvPicPr>
                <p:blipFill>
                  <a:blip r:embed="rId9"/>
                  <a:stretch>
                    <a:fillRect/>
                  </a:stretch>
                </p:blipFill>
                <p:spPr>
                  <a:xfrm>
                    <a:off x="13991865" y="5811438"/>
                    <a:ext cx="2514600" cy="3064510"/>
                  </a:xfrm>
                  <a:prstGeom prst="rect">
                    <a:avLst/>
                  </a:prstGeom>
                </p:spPr>
              </p:pic>
              <p:pic>
                <p:nvPicPr>
                  <p:cNvPr id="37" name="Picture 36">
                    <a:extLst>
                      <a:ext uri="{FF2B5EF4-FFF2-40B4-BE49-F238E27FC236}">
                        <a16:creationId xmlns:a16="http://schemas.microsoft.com/office/drawing/2014/main" id="{F2EE464B-1161-34D4-0973-8659DA1EF68D}"/>
                      </a:ext>
                    </a:extLst>
                  </p:cNvPr>
                  <p:cNvPicPr>
                    <a:picLocks noChangeAspect="1"/>
                  </p:cNvPicPr>
                  <p:nvPr/>
                </p:nvPicPr>
                <p:blipFill>
                  <a:blip r:embed="rId10"/>
                  <a:stretch>
                    <a:fillRect/>
                  </a:stretch>
                </p:blipFill>
                <p:spPr>
                  <a:xfrm>
                    <a:off x="8601563" y="3329994"/>
                    <a:ext cx="5390302" cy="1817390"/>
                  </a:xfrm>
                  <a:prstGeom prst="rect">
                    <a:avLst/>
                  </a:prstGeom>
                </p:spPr>
              </p:pic>
            </p:grpSp>
            <p:sp>
              <p:nvSpPr>
                <p:cNvPr id="33" name="Text Box 3">
                  <a:extLst>
                    <a:ext uri="{FF2B5EF4-FFF2-40B4-BE49-F238E27FC236}">
                      <a16:creationId xmlns:a16="http://schemas.microsoft.com/office/drawing/2014/main" id="{FDBB3998-DA94-C7CB-72A2-15A3BDF4201F}"/>
                    </a:ext>
                  </a:extLst>
                </p:cNvPr>
                <p:cNvSpPr txBox="1"/>
                <p:nvPr/>
              </p:nvSpPr>
              <p:spPr>
                <a:xfrm>
                  <a:off x="15210293" y="7591996"/>
                  <a:ext cx="1313005" cy="273603"/>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050" b="1" kern="100" dirty="0">
                      <a:effectLst/>
                      <a:latin typeface="Aptos" panose="020B0004020202020204" pitchFamily="34" charset="0"/>
                      <a:ea typeface="Aptos" panose="020B0004020202020204" pitchFamily="34" charset="0"/>
                      <a:cs typeface="Times New Roman" panose="02020603050405020304" pitchFamily="18" charset="0"/>
                    </a:rPr>
                    <a:t>000123456789</a:t>
                  </a:r>
                </a:p>
              </p:txBody>
            </p:sp>
          </p:grpSp>
          <p:sp>
            <p:nvSpPr>
              <p:cNvPr id="28" name="TextBox 27">
                <a:extLst>
                  <a:ext uri="{FF2B5EF4-FFF2-40B4-BE49-F238E27FC236}">
                    <a16:creationId xmlns:a16="http://schemas.microsoft.com/office/drawing/2014/main" id="{E1E8FBF6-A077-192A-4A49-E58C4353C0E5}"/>
                  </a:ext>
                </a:extLst>
              </p:cNvPr>
              <p:cNvSpPr txBox="1"/>
              <p:nvPr/>
            </p:nvSpPr>
            <p:spPr>
              <a:xfrm>
                <a:off x="13609893" y="8136659"/>
                <a:ext cx="573741" cy="307777"/>
              </a:xfrm>
              <a:prstGeom prst="rect">
                <a:avLst/>
              </a:prstGeom>
              <a:solidFill>
                <a:schemeClr val="bg1"/>
              </a:solidFill>
            </p:spPr>
            <p:txBody>
              <a:bodyPr wrap="square" rtlCol="0">
                <a:spAutoFit/>
              </a:bodyPr>
              <a:lstStyle/>
              <a:p>
                <a:r>
                  <a:rPr lang="en-US" sz="1400" dirty="0"/>
                  <a:t>5</a:t>
                </a:r>
              </a:p>
            </p:txBody>
          </p:sp>
          <p:sp>
            <p:nvSpPr>
              <p:cNvPr id="29" name="TextBox 28">
                <a:extLst>
                  <a:ext uri="{FF2B5EF4-FFF2-40B4-BE49-F238E27FC236}">
                    <a16:creationId xmlns:a16="http://schemas.microsoft.com/office/drawing/2014/main" id="{67EEC3BD-BB6F-29C9-28A7-6563F0304D94}"/>
                  </a:ext>
                </a:extLst>
              </p:cNvPr>
              <p:cNvSpPr txBox="1"/>
              <p:nvPr/>
            </p:nvSpPr>
            <p:spPr>
              <a:xfrm>
                <a:off x="13367614" y="3954336"/>
                <a:ext cx="573741" cy="307777"/>
              </a:xfrm>
              <a:prstGeom prst="rect">
                <a:avLst/>
              </a:prstGeom>
              <a:solidFill>
                <a:schemeClr val="bg1"/>
              </a:solidFill>
            </p:spPr>
            <p:txBody>
              <a:bodyPr wrap="square" rtlCol="0">
                <a:spAutoFit/>
              </a:bodyPr>
              <a:lstStyle/>
              <a:p>
                <a:r>
                  <a:rPr lang="en-US" sz="1400" dirty="0"/>
                  <a:t>20</a:t>
                </a:r>
              </a:p>
            </p:txBody>
          </p:sp>
          <p:sp>
            <p:nvSpPr>
              <p:cNvPr id="30" name="TextBox 29">
                <a:extLst>
                  <a:ext uri="{FF2B5EF4-FFF2-40B4-BE49-F238E27FC236}">
                    <a16:creationId xmlns:a16="http://schemas.microsoft.com/office/drawing/2014/main" id="{EC89230B-12B6-B26F-292A-BC1BAA8337B3}"/>
                  </a:ext>
                </a:extLst>
              </p:cNvPr>
              <p:cNvSpPr txBox="1"/>
              <p:nvPr/>
            </p:nvSpPr>
            <p:spPr>
              <a:xfrm>
                <a:off x="12829733" y="1838129"/>
                <a:ext cx="1162927" cy="276999"/>
              </a:xfrm>
              <a:prstGeom prst="rect">
                <a:avLst/>
              </a:prstGeom>
              <a:solidFill>
                <a:schemeClr val="bg1"/>
              </a:solidFill>
            </p:spPr>
            <p:txBody>
              <a:bodyPr wrap="square" rtlCol="0">
                <a:spAutoFit/>
              </a:bodyPr>
              <a:lstStyle/>
              <a:p>
                <a:r>
                  <a:rPr lang="en-US" sz="1200" dirty="0"/>
                  <a:t>12/31/2027</a:t>
                </a:r>
              </a:p>
            </p:txBody>
          </p:sp>
          <p:sp>
            <p:nvSpPr>
              <p:cNvPr id="31" name="TextBox 30">
                <a:extLst>
                  <a:ext uri="{FF2B5EF4-FFF2-40B4-BE49-F238E27FC236}">
                    <a16:creationId xmlns:a16="http://schemas.microsoft.com/office/drawing/2014/main" id="{AA289987-B452-8E6F-B2FD-61C2FB1B360B}"/>
                  </a:ext>
                </a:extLst>
              </p:cNvPr>
              <p:cNvSpPr txBox="1"/>
              <p:nvPr/>
            </p:nvSpPr>
            <p:spPr>
              <a:xfrm>
                <a:off x="12917021" y="5968844"/>
                <a:ext cx="1162927" cy="276999"/>
              </a:xfrm>
              <a:prstGeom prst="rect">
                <a:avLst/>
              </a:prstGeom>
              <a:solidFill>
                <a:schemeClr val="bg1"/>
              </a:solidFill>
            </p:spPr>
            <p:txBody>
              <a:bodyPr wrap="square" rtlCol="0">
                <a:spAutoFit/>
              </a:bodyPr>
              <a:lstStyle/>
              <a:p>
                <a:r>
                  <a:rPr lang="en-US" sz="1200" dirty="0"/>
                  <a:t>12/31/2027</a:t>
                </a:r>
              </a:p>
            </p:txBody>
          </p:sp>
        </p:grpSp>
        <p:sp>
          <p:nvSpPr>
            <p:cNvPr id="26" name="TextBox 25">
              <a:extLst>
                <a:ext uri="{FF2B5EF4-FFF2-40B4-BE49-F238E27FC236}">
                  <a16:creationId xmlns:a16="http://schemas.microsoft.com/office/drawing/2014/main" id="{AE80616A-F92C-FA26-FF38-BCE4377103C9}"/>
                </a:ext>
              </a:extLst>
            </p:cNvPr>
            <p:cNvSpPr txBox="1"/>
            <p:nvPr/>
          </p:nvSpPr>
          <p:spPr>
            <a:xfrm>
              <a:off x="6141735" y="6113470"/>
              <a:ext cx="1093694" cy="276999"/>
            </a:xfrm>
            <a:prstGeom prst="rect">
              <a:avLst/>
            </a:prstGeom>
            <a:solidFill>
              <a:schemeClr val="bg1"/>
            </a:solidFill>
          </p:spPr>
          <p:txBody>
            <a:bodyPr wrap="square" rtlCol="0">
              <a:spAutoFit/>
            </a:bodyPr>
            <a:lstStyle/>
            <a:p>
              <a:pPr algn="l"/>
              <a:r>
                <a:rPr lang="en-US" sz="1200" dirty="0"/>
                <a:t>5/31/2028</a:t>
              </a:r>
            </a:p>
          </p:txBody>
        </p:sp>
      </p:grpSp>
      <p:sp>
        <p:nvSpPr>
          <p:cNvPr id="4" name="Rectangle: Rounded Corners 3">
            <a:extLst>
              <a:ext uri="{FF2B5EF4-FFF2-40B4-BE49-F238E27FC236}">
                <a16:creationId xmlns:a16="http://schemas.microsoft.com/office/drawing/2014/main" id="{E38332BE-52E3-27E8-31AE-795EB9D9A4C2}"/>
              </a:ext>
            </a:extLst>
          </p:cNvPr>
          <p:cNvSpPr/>
          <p:nvPr/>
        </p:nvSpPr>
        <p:spPr>
          <a:xfrm>
            <a:off x="11181046" y="895986"/>
            <a:ext cx="2323115" cy="991374"/>
          </a:xfrm>
          <a:prstGeom prst="round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46073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1000"/>
                                        <p:tgtEl>
                                          <p:spTgt spid="13"/>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1000"/>
                                        <p:tgtEl>
                                          <p:spTgt spid="2"/>
                                        </p:tgtEl>
                                      </p:cBhvr>
                                    </p:animEffect>
                                  </p:childTnLst>
                                </p:cTn>
                              </p:par>
                              <p:par>
                                <p:cTn id="12" presetID="22" presetClass="entr" presetSubtype="1" fill="hold" grpId="0"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up)">
                                      <p:cBhvr>
                                        <p:cTn id="14"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3F23E-9A93-4F8A-2B39-0BC2CCE0F3A6}"/>
              </a:ext>
            </a:extLst>
          </p:cNvPr>
          <p:cNvSpPr>
            <a:spLocks noGrp="1"/>
          </p:cNvSpPr>
          <p:nvPr>
            <p:ph type="title"/>
          </p:nvPr>
        </p:nvSpPr>
        <p:spPr>
          <a:xfrm>
            <a:off x="5283221" y="282462"/>
            <a:ext cx="6633365" cy="680786"/>
          </a:xfrm>
        </p:spPr>
        <p:txBody>
          <a:bodyPr>
            <a:normAutofit fontScale="90000"/>
          </a:bodyPr>
          <a:lstStyle/>
          <a:p>
            <a:r>
              <a:rPr lang="en-US" dirty="0">
                <a:solidFill>
                  <a:schemeClr val="bg1"/>
                </a:solidFill>
              </a:rPr>
              <a:t>Online Help</a:t>
            </a:r>
          </a:p>
        </p:txBody>
      </p:sp>
      <p:pic>
        <p:nvPicPr>
          <p:cNvPr id="6" name="Picture 5">
            <a:extLst>
              <a:ext uri="{FF2B5EF4-FFF2-40B4-BE49-F238E27FC236}">
                <a16:creationId xmlns:a16="http://schemas.microsoft.com/office/drawing/2014/main" id="{EA3D8266-53D4-DCC4-1B26-9AD384E9C880}"/>
              </a:ext>
            </a:extLst>
          </p:cNvPr>
          <p:cNvPicPr>
            <a:picLocks noChangeAspect="1"/>
          </p:cNvPicPr>
          <p:nvPr/>
        </p:nvPicPr>
        <p:blipFill>
          <a:blip r:embed="rId4"/>
          <a:stretch>
            <a:fillRect/>
          </a:stretch>
        </p:blipFill>
        <p:spPr>
          <a:xfrm>
            <a:off x="762174" y="317627"/>
            <a:ext cx="15815913" cy="7546085"/>
          </a:xfrm>
          <a:prstGeom prst="rect">
            <a:avLst/>
          </a:prstGeom>
        </p:spPr>
      </p:pic>
      <p:sp>
        <p:nvSpPr>
          <p:cNvPr id="4" name="Rectangle: Rounded Corners 3">
            <a:extLst>
              <a:ext uri="{FF2B5EF4-FFF2-40B4-BE49-F238E27FC236}">
                <a16:creationId xmlns:a16="http://schemas.microsoft.com/office/drawing/2014/main" id="{418E139C-EC38-11F0-7E14-D2072E6BB4AA}"/>
              </a:ext>
            </a:extLst>
          </p:cNvPr>
          <p:cNvSpPr/>
          <p:nvPr/>
        </p:nvSpPr>
        <p:spPr>
          <a:xfrm>
            <a:off x="4525208" y="5110560"/>
            <a:ext cx="7273055" cy="937314"/>
          </a:xfrm>
          <a:prstGeom prst="roundRect">
            <a:avLst/>
          </a:prstGeom>
          <a:noFill/>
          <a:ln w="3810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76" dirty="0"/>
          </a:p>
        </p:txBody>
      </p:sp>
      <p:sp>
        <p:nvSpPr>
          <p:cNvPr id="3" name="Rectangle: Rounded Corners 2">
            <a:extLst>
              <a:ext uri="{FF2B5EF4-FFF2-40B4-BE49-F238E27FC236}">
                <a16:creationId xmlns:a16="http://schemas.microsoft.com/office/drawing/2014/main" id="{4C499DA9-211F-79B9-4016-6CD9B4C7C1BC}"/>
              </a:ext>
            </a:extLst>
          </p:cNvPr>
          <p:cNvSpPr/>
          <p:nvPr/>
        </p:nvSpPr>
        <p:spPr>
          <a:xfrm>
            <a:off x="6064746" y="1260000"/>
            <a:ext cx="2323115" cy="463292"/>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3202416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up)">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A1803-D557-A8F6-1D41-8096146F6300}"/>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234CD8B3-45D5-927E-5697-13170AD26866}"/>
              </a:ext>
            </a:extLst>
          </p:cNvPr>
          <p:cNvSpPr>
            <a:spLocks noGrp="1"/>
          </p:cNvSpPr>
          <p:nvPr>
            <p:ph type="body" sz="quarter" idx="10"/>
          </p:nvPr>
        </p:nvSpPr>
        <p:spPr/>
        <p:txBody>
          <a:bodyPr>
            <a:normAutofit lnSpcReduction="10000"/>
          </a:bodyPr>
          <a:lstStyle/>
          <a:p>
            <a:r>
              <a:rPr lang="en-US" dirty="0"/>
              <a:t>MYLEGION SUPPORT</a:t>
            </a:r>
          </a:p>
        </p:txBody>
      </p:sp>
      <p:sp>
        <p:nvSpPr>
          <p:cNvPr id="13" name="TextBox 12">
            <a:extLst>
              <a:ext uri="{FF2B5EF4-FFF2-40B4-BE49-F238E27FC236}">
                <a16:creationId xmlns:a16="http://schemas.microsoft.com/office/drawing/2014/main" id="{B419A732-C4CF-CE5A-C68B-A03FCE442BA7}"/>
              </a:ext>
            </a:extLst>
          </p:cNvPr>
          <p:cNvSpPr txBox="1"/>
          <p:nvPr/>
        </p:nvSpPr>
        <p:spPr>
          <a:xfrm>
            <a:off x="166840" y="1598207"/>
            <a:ext cx="5700560" cy="4524315"/>
          </a:xfrm>
          <a:prstGeom prst="rect">
            <a:avLst/>
          </a:prstGeom>
          <a:noFill/>
        </p:spPr>
        <p:txBody>
          <a:bodyPr wrap="square" rtlCol="0">
            <a:spAutoFit/>
          </a:bodyPr>
          <a:lstStyle/>
          <a:p>
            <a:r>
              <a:rPr lang="en-US" sz="4800" dirty="0"/>
              <a:t>Contact your MyLegion support team to assist with any questions or tools on your MyLegion account.</a:t>
            </a:r>
          </a:p>
        </p:txBody>
      </p:sp>
      <p:sp>
        <p:nvSpPr>
          <p:cNvPr id="2" name="TextBox 1">
            <a:extLst>
              <a:ext uri="{FF2B5EF4-FFF2-40B4-BE49-F238E27FC236}">
                <a16:creationId xmlns:a16="http://schemas.microsoft.com/office/drawing/2014/main" id="{6BBAE919-A39A-6B56-83D1-841BFD7CD12E}"/>
              </a:ext>
            </a:extLst>
          </p:cNvPr>
          <p:cNvSpPr txBox="1"/>
          <p:nvPr/>
        </p:nvSpPr>
        <p:spPr>
          <a:xfrm>
            <a:off x="5867400" y="394252"/>
            <a:ext cx="11306023" cy="8238474"/>
          </a:xfrm>
          <a:prstGeom prst="rect">
            <a:avLst/>
          </a:prstGeom>
          <a:noFill/>
        </p:spPr>
        <p:txBody>
          <a:bodyPr wrap="square" rtlCol="0">
            <a:spAutoFit/>
          </a:bodyPr>
          <a:lstStyle/>
          <a:p>
            <a:pPr algn="ctr"/>
            <a:r>
              <a:rPr lang="en-US" sz="6000" dirty="0">
                <a:solidFill>
                  <a:schemeClr val="accent1"/>
                </a:solidFill>
              </a:rPr>
              <a:t>MyLegion@legion.org</a:t>
            </a:r>
          </a:p>
          <a:p>
            <a:pPr algn="ctr"/>
            <a:r>
              <a:rPr lang="en-US" sz="6000" dirty="0">
                <a:solidFill>
                  <a:schemeClr val="accent1"/>
                </a:solidFill>
              </a:rPr>
              <a:t>833.253.9995</a:t>
            </a:r>
          </a:p>
          <a:p>
            <a:pPr algn="ctr"/>
            <a:endParaRPr lang="en-US" sz="6000" dirty="0">
              <a:solidFill>
                <a:schemeClr val="accent1"/>
              </a:solidFill>
            </a:endParaRPr>
          </a:p>
          <a:p>
            <a:pPr algn="ctr"/>
            <a:r>
              <a:rPr lang="en-US" sz="6000" dirty="0">
                <a:solidFill>
                  <a:schemeClr val="accent1"/>
                </a:solidFill>
              </a:rPr>
              <a:t>Monday – Friday</a:t>
            </a:r>
          </a:p>
          <a:p>
            <a:pPr algn="ctr"/>
            <a:r>
              <a:rPr lang="en-US" sz="6000" dirty="0">
                <a:solidFill>
                  <a:schemeClr val="accent1"/>
                </a:solidFill>
              </a:rPr>
              <a:t>8:00am – 4:30pm</a:t>
            </a:r>
          </a:p>
          <a:p>
            <a:pPr algn="ctr"/>
            <a:r>
              <a:rPr lang="en-US" sz="6000" dirty="0">
                <a:solidFill>
                  <a:schemeClr val="accent1"/>
                </a:solidFill>
              </a:rPr>
              <a:t>(Eastern)</a:t>
            </a:r>
          </a:p>
          <a:p>
            <a:pPr algn="ctr"/>
            <a:endParaRPr lang="en-US" sz="1707" dirty="0">
              <a:solidFill>
                <a:schemeClr val="accent1"/>
              </a:solidFill>
            </a:endParaRPr>
          </a:p>
          <a:p>
            <a:pPr algn="ctr"/>
            <a:endParaRPr lang="en-US" sz="1707" dirty="0">
              <a:solidFill>
                <a:schemeClr val="accent1"/>
              </a:solidFill>
            </a:endParaRPr>
          </a:p>
          <a:p>
            <a:pPr algn="ctr"/>
            <a:endParaRPr lang="en-US" sz="1707" dirty="0">
              <a:solidFill>
                <a:schemeClr val="accent3">
                  <a:lumMod val="75000"/>
                </a:schemeClr>
              </a:solidFill>
            </a:endParaRPr>
          </a:p>
          <a:p>
            <a:pPr algn="ctr"/>
            <a:endParaRPr lang="en-US" sz="1707" dirty="0">
              <a:solidFill>
                <a:schemeClr val="accent3">
                  <a:lumMod val="75000"/>
                </a:schemeClr>
              </a:solidFill>
            </a:endParaRPr>
          </a:p>
          <a:p>
            <a:pPr algn="ctr"/>
            <a:r>
              <a:rPr lang="en-US" sz="2800" dirty="0">
                <a:solidFill>
                  <a:schemeClr val="accent3">
                    <a:lumMod val="75000"/>
                  </a:schemeClr>
                </a:solidFill>
              </a:rPr>
              <a:t>The American Legion National HQs</a:t>
            </a:r>
          </a:p>
          <a:p>
            <a:pPr algn="ctr"/>
            <a:r>
              <a:rPr lang="en-US" sz="2800" dirty="0">
                <a:solidFill>
                  <a:schemeClr val="accent3">
                    <a:lumMod val="75000"/>
                  </a:schemeClr>
                </a:solidFill>
              </a:rPr>
              <a:t>5745 Lee Road</a:t>
            </a:r>
          </a:p>
          <a:p>
            <a:pPr algn="ctr"/>
            <a:r>
              <a:rPr lang="en-US" sz="2800" dirty="0">
                <a:solidFill>
                  <a:schemeClr val="accent3">
                    <a:lumMod val="75000"/>
                  </a:schemeClr>
                </a:solidFill>
              </a:rPr>
              <a:t>Indianapolis, IN  46216</a:t>
            </a:r>
          </a:p>
        </p:txBody>
      </p:sp>
    </p:spTree>
    <p:extLst>
      <p:ext uri="{BB962C8B-B14F-4D97-AF65-F5344CB8AC3E}">
        <p14:creationId xmlns:p14="http://schemas.microsoft.com/office/powerpoint/2010/main" val="515772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B8E8B-5987-99A4-DA56-A4318E95C6D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51062C3-280C-AEB4-A63C-3732FED03FDA}"/>
              </a:ext>
            </a:extLst>
          </p:cNvPr>
          <p:cNvSpPr>
            <a:spLocks noGrp="1"/>
          </p:cNvSpPr>
          <p:nvPr>
            <p:ph type="body" sz="quarter" idx="10"/>
          </p:nvPr>
        </p:nvSpPr>
        <p:spPr/>
        <p:txBody>
          <a:bodyPr>
            <a:normAutofit lnSpcReduction="10000"/>
          </a:bodyPr>
          <a:lstStyle/>
          <a:p>
            <a:r>
              <a:rPr lang="en-US" dirty="0"/>
              <a:t>GROUP DEFINITIONS</a:t>
            </a:r>
          </a:p>
        </p:txBody>
      </p:sp>
      <p:sp>
        <p:nvSpPr>
          <p:cNvPr id="5" name="Rectangle 4">
            <a:extLst>
              <a:ext uri="{FF2B5EF4-FFF2-40B4-BE49-F238E27FC236}">
                <a16:creationId xmlns:a16="http://schemas.microsoft.com/office/drawing/2014/main" id="{412F6B3B-53A2-0EF1-D3B9-F34ECF5DA2C3}"/>
              </a:ext>
            </a:extLst>
          </p:cNvPr>
          <p:cNvSpPr/>
          <p:nvPr/>
        </p:nvSpPr>
        <p:spPr>
          <a:xfrm>
            <a:off x="-492369" y="-193431"/>
            <a:ext cx="6453554" cy="1670539"/>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le 3">
            <a:extLst>
              <a:ext uri="{FF2B5EF4-FFF2-40B4-BE49-F238E27FC236}">
                <a16:creationId xmlns:a16="http://schemas.microsoft.com/office/drawing/2014/main" id="{B5E2281E-ACCA-7CEB-DE86-0A55145CFE03}"/>
              </a:ext>
            </a:extLst>
          </p:cNvPr>
          <p:cNvGraphicFramePr>
            <a:graphicFrameLocks noGrp="1"/>
          </p:cNvGraphicFramePr>
          <p:nvPr/>
        </p:nvGraphicFramePr>
        <p:xfrm>
          <a:off x="1667435" y="225439"/>
          <a:ext cx="14352149" cy="9070500"/>
        </p:xfrm>
        <a:graphic>
          <a:graphicData uri="http://schemas.openxmlformats.org/drawingml/2006/table">
            <a:tbl>
              <a:tblPr firstRow="1" bandRow="1">
                <a:tableStyleId>{F2DE63D5-997A-4646-A377-4702673A728D}</a:tableStyleId>
              </a:tblPr>
              <a:tblGrid>
                <a:gridCol w="5646120">
                  <a:extLst>
                    <a:ext uri="{9D8B030D-6E8A-4147-A177-3AD203B41FA5}">
                      <a16:colId xmlns:a16="http://schemas.microsoft.com/office/drawing/2014/main" val="3314875812"/>
                    </a:ext>
                  </a:extLst>
                </a:gridCol>
                <a:gridCol w="8706029">
                  <a:extLst>
                    <a:ext uri="{9D8B030D-6E8A-4147-A177-3AD203B41FA5}">
                      <a16:colId xmlns:a16="http://schemas.microsoft.com/office/drawing/2014/main" val="678055786"/>
                    </a:ext>
                  </a:extLst>
                </a:gridCol>
              </a:tblGrid>
              <a:tr h="764982">
                <a:tc>
                  <a:txBody>
                    <a:bodyPr/>
                    <a:lstStyle/>
                    <a:p>
                      <a:pPr algn="l"/>
                      <a:r>
                        <a:rPr lang="en-US" sz="2800" dirty="0">
                          <a:solidFill>
                            <a:schemeClr val="bg1"/>
                          </a:solidFill>
                        </a:rPr>
                        <a:t>GROUP</a:t>
                      </a:r>
                      <a:endParaRPr lang="en-US" sz="2800" dirty="0">
                        <a:solidFill>
                          <a:schemeClr val="bg1"/>
                        </a:solidFill>
                        <a:latin typeface="Arial" panose="020B0604020202020204" pitchFamily="34" charset="0"/>
                        <a:cs typeface="Arial" panose="020B0604020202020204" pitchFamily="34" charset="0"/>
                      </a:endParaRPr>
                    </a:p>
                  </a:txBody>
                  <a:tcPr anchor="b"/>
                </a:tc>
                <a:tc>
                  <a:txBody>
                    <a:bodyPr/>
                    <a:lstStyle/>
                    <a:p>
                      <a:r>
                        <a:rPr lang="en-US" sz="2800" dirty="0">
                          <a:solidFill>
                            <a:schemeClr val="bg1"/>
                          </a:solidFill>
                        </a:rPr>
                        <a:t>ADMINISTRATIVE OFFICERS</a:t>
                      </a:r>
                      <a:endParaRPr lang="en-US" sz="2800" dirty="0">
                        <a:solidFill>
                          <a:schemeClr val="bg1"/>
                        </a:solidFill>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655280080"/>
                  </a:ext>
                </a:extLst>
              </a:tr>
              <a:tr h="1384253">
                <a:tc>
                  <a:txBody>
                    <a:bodyPr/>
                    <a:lstStyle/>
                    <a:p>
                      <a:pPr algn="l"/>
                      <a:r>
                        <a:rPr lang="en-US" sz="3200" dirty="0"/>
                        <a:t>Post</a:t>
                      </a:r>
                      <a:endParaRPr lang="en-US" sz="3200" dirty="0">
                        <a:solidFill>
                          <a:schemeClr val="tx1"/>
                        </a:solidFill>
                      </a:endParaRPr>
                    </a:p>
                    <a:p>
                      <a:pPr algn="l"/>
                      <a:r>
                        <a:rPr lang="en-US" sz="3200" dirty="0">
                          <a:solidFill>
                            <a:schemeClr val="tx1"/>
                          </a:solidFill>
                        </a:rPr>
                        <a:t>Post Officer</a:t>
                      </a:r>
                      <a:endParaRPr lang="en-US" sz="3200" dirty="0">
                        <a:latin typeface="Arial" panose="020B0604020202020204" pitchFamily="34" charset="0"/>
                        <a:cs typeface="Arial" panose="020B0604020202020204" pitchFamily="34" charset="0"/>
                      </a:endParaRPr>
                    </a:p>
                  </a:txBody>
                  <a:tcPr/>
                </a:tc>
                <a:tc>
                  <a:txBody>
                    <a:bodyPr/>
                    <a:lstStyle/>
                    <a:p>
                      <a:r>
                        <a:rPr lang="en-US" sz="3200" dirty="0"/>
                        <a:t>Post Adjutant &amp; Commander</a:t>
                      </a:r>
                      <a:endParaRPr lang="en-US" sz="3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934311557"/>
                  </a:ext>
                </a:extLst>
              </a:tr>
              <a:tr h="1384253">
                <a:tc>
                  <a:txBody>
                    <a:bodyPr/>
                    <a:lstStyle/>
                    <a:p>
                      <a:pPr algn="l"/>
                      <a:r>
                        <a:rPr lang="en-US" sz="3200" dirty="0"/>
                        <a:t>Squadron</a:t>
                      </a:r>
                      <a:endParaRPr lang="en-US" sz="3200" dirty="0">
                        <a:solidFill>
                          <a:schemeClr val="tx1"/>
                        </a:solidFill>
                      </a:endParaRPr>
                    </a:p>
                    <a:p>
                      <a:pPr algn="l"/>
                      <a:r>
                        <a:rPr lang="en-US" sz="3200" dirty="0">
                          <a:solidFill>
                            <a:schemeClr val="tx1"/>
                          </a:solidFill>
                        </a:rPr>
                        <a:t>Squadron Officer</a:t>
                      </a:r>
                      <a:endParaRPr lang="en-US" sz="3200" dirty="0">
                        <a:latin typeface="Arial" panose="020B0604020202020204" pitchFamily="34" charset="0"/>
                        <a:cs typeface="Arial" panose="020B0604020202020204" pitchFamily="34" charset="0"/>
                      </a:endParaRPr>
                    </a:p>
                  </a:txBody>
                  <a:tcPr/>
                </a:tc>
                <a:tc>
                  <a:txBody>
                    <a:bodyPr/>
                    <a:lstStyle/>
                    <a:p>
                      <a:r>
                        <a:rPr lang="en-US" sz="3200" dirty="0"/>
                        <a:t>Squadron Adjutant &amp; Commander</a:t>
                      </a:r>
                      <a:endParaRPr lang="en-US" sz="3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610032013"/>
                  </a:ext>
                </a:extLst>
              </a:tr>
              <a:tr h="1384253">
                <a:tc>
                  <a:txBody>
                    <a:bodyPr/>
                    <a:lstStyle/>
                    <a:p>
                      <a:pPr algn="l"/>
                      <a:r>
                        <a:rPr lang="en-US" sz="3200" dirty="0"/>
                        <a:t>County</a:t>
                      </a:r>
                      <a:endParaRPr lang="en-US" sz="3200" dirty="0">
                        <a:solidFill>
                          <a:schemeClr val="tx1"/>
                        </a:solidFill>
                      </a:endParaRPr>
                    </a:p>
                    <a:p>
                      <a:pPr algn="l"/>
                      <a:r>
                        <a:rPr lang="en-US" sz="3200" dirty="0">
                          <a:solidFill>
                            <a:schemeClr val="tx1"/>
                          </a:solidFill>
                        </a:rPr>
                        <a:t>County Officer</a:t>
                      </a:r>
                      <a:endParaRPr lang="en-US" sz="3200" dirty="0">
                        <a:latin typeface="Arial" panose="020B0604020202020204" pitchFamily="34" charset="0"/>
                        <a:cs typeface="Arial" panose="020B0604020202020204" pitchFamily="34" charset="0"/>
                      </a:endParaRPr>
                    </a:p>
                  </a:txBody>
                  <a:tcPr/>
                </a:tc>
                <a:tc>
                  <a:txBody>
                    <a:bodyPr/>
                    <a:lstStyle/>
                    <a:p>
                      <a:r>
                        <a:rPr lang="en-US" sz="3200" dirty="0"/>
                        <a:t>County Adjutant &amp; Commander</a:t>
                      </a:r>
                      <a:endParaRPr lang="en-US" sz="3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615525291"/>
                  </a:ext>
                </a:extLst>
              </a:tr>
              <a:tr h="1384253">
                <a:tc>
                  <a:txBody>
                    <a:bodyPr/>
                    <a:lstStyle/>
                    <a:p>
                      <a:pPr algn="l"/>
                      <a:r>
                        <a:rPr lang="en-US" sz="3200" dirty="0"/>
                        <a:t>District</a:t>
                      </a:r>
                      <a:endParaRPr lang="en-US" sz="3200" dirty="0">
                        <a:solidFill>
                          <a:schemeClr val="tx1"/>
                        </a:solidFill>
                      </a:endParaRPr>
                    </a:p>
                    <a:p>
                      <a:pPr algn="l"/>
                      <a:r>
                        <a:rPr lang="en-US" sz="3200" dirty="0">
                          <a:solidFill>
                            <a:schemeClr val="tx1"/>
                          </a:solidFill>
                        </a:rPr>
                        <a:t>District Officer</a:t>
                      </a:r>
                      <a:endParaRPr lang="en-US" sz="3200" dirty="0">
                        <a:latin typeface="Arial" panose="020B0604020202020204" pitchFamily="34" charset="0"/>
                        <a:cs typeface="Arial" panose="020B0604020202020204" pitchFamily="34" charset="0"/>
                      </a:endParaRPr>
                    </a:p>
                  </a:txBody>
                  <a:tcPr/>
                </a:tc>
                <a:tc>
                  <a:txBody>
                    <a:bodyPr/>
                    <a:lstStyle/>
                    <a:p>
                      <a:r>
                        <a:rPr lang="en-US" sz="3200" dirty="0"/>
                        <a:t>District Adjutant &amp; Commander</a:t>
                      </a:r>
                      <a:endParaRPr lang="en-US" sz="3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825672668"/>
                  </a:ext>
                </a:extLst>
              </a:tr>
              <a:tr h="1384253">
                <a:tc>
                  <a:txBody>
                    <a:bodyPr/>
                    <a:lstStyle/>
                    <a:p>
                      <a:pPr algn="l"/>
                      <a:r>
                        <a:rPr lang="en-US" sz="3200" dirty="0"/>
                        <a:t>Detachment</a:t>
                      </a:r>
                      <a:endParaRPr lang="en-US" sz="3200" dirty="0">
                        <a:solidFill>
                          <a:schemeClr val="tx1"/>
                        </a:solidFill>
                      </a:endParaRPr>
                    </a:p>
                    <a:p>
                      <a:pPr algn="l"/>
                      <a:r>
                        <a:rPr lang="en-US" sz="3200" dirty="0">
                          <a:solidFill>
                            <a:schemeClr val="tx1"/>
                          </a:solidFill>
                        </a:rPr>
                        <a:t>Detachment Officer</a:t>
                      </a:r>
                      <a:endParaRPr lang="en-US" sz="3200" dirty="0">
                        <a:latin typeface="Arial" panose="020B0604020202020204" pitchFamily="34" charset="0"/>
                        <a:cs typeface="Arial" panose="020B0604020202020204" pitchFamily="34" charset="0"/>
                      </a:endParaRPr>
                    </a:p>
                  </a:txBody>
                  <a:tcPr/>
                </a:tc>
                <a:tc>
                  <a:txBody>
                    <a:bodyPr/>
                    <a:lstStyle/>
                    <a:p>
                      <a:r>
                        <a:rPr lang="en-US" sz="3200" dirty="0"/>
                        <a:t>Detachment Adjutant &amp; Commander</a:t>
                      </a:r>
                      <a:endParaRPr lang="en-US" sz="3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302243494"/>
                  </a:ext>
                </a:extLst>
              </a:tr>
              <a:tr h="1384253">
                <a:tc>
                  <a:txBody>
                    <a:bodyPr/>
                    <a:lstStyle/>
                    <a:p>
                      <a:pPr algn="l"/>
                      <a:r>
                        <a:rPr lang="en-US" sz="3200" dirty="0"/>
                        <a:t>Department</a:t>
                      </a:r>
                    </a:p>
                    <a:p>
                      <a:pPr algn="l"/>
                      <a:r>
                        <a:rPr lang="en-US" sz="3200" dirty="0"/>
                        <a:t>Department Officer</a:t>
                      </a:r>
                      <a:endParaRPr lang="en-US" sz="3200" dirty="0">
                        <a:latin typeface="Arial" panose="020B0604020202020204" pitchFamily="34" charset="0"/>
                        <a:cs typeface="Arial" panose="020B0604020202020204" pitchFamily="34" charset="0"/>
                      </a:endParaRPr>
                    </a:p>
                  </a:txBody>
                  <a:tcPr/>
                </a:tc>
                <a:tc>
                  <a:txBody>
                    <a:bodyPr/>
                    <a:lstStyle/>
                    <a:p>
                      <a:r>
                        <a:rPr lang="en-US" sz="3200" dirty="0"/>
                        <a:t>Department Adjutant &amp; Commander</a:t>
                      </a:r>
                      <a:endParaRPr lang="en-US" sz="3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700504890"/>
                  </a:ext>
                </a:extLst>
              </a:tr>
            </a:tbl>
          </a:graphicData>
        </a:graphic>
      </p:graphicFrame>
      <p:sp>
        <p:nvSpPr>
          <p:cNvPr id="2" name="TextBox 1">
            <a:extLst>
              <a:ext uri="{FF2B5EF4-FFF2-40B4-BE49-F238E27FC236}">
                <a16:creationId xmlns:a16="http://schemas.microsoft.com/office/drawing/2014/main" id="{BA877765-8E06-A837-6A29-0B3DD9BE61BD}"/>
              </a:ext>
            </a:extLst>
          </p:cNvPr>
          <p:cNvSpPr txBox="1"/>
          <p:nvPr/>
        </p:nvSpPr>
        <p:spPr>
          <a:xfrm>
            <a:off x="3310390" y="3807999"/>
            <a:ext cx="2110154" cy="523220"/>
          </a:xfrm>
          <a:prstGeom prst="rect">
            <a:avLst/>
          </a:prstGeom>
          <a:noFill/>
        </p:spPr>
        <p:txBody>
          <a:bodyPr wrap="square" rtlCol="0">
            <a:spAutoFit/>
          </a:bodyPr>
          <a:lstStyle/>
          <a:p>
            <a:pPr algn="l"/>
            <a:r>
              <a:rPr lang="en-US" sz="2800" dirty="0">
                <a:solidFill>
                  <a:srgbClr val="FF0000"/>
                </a:solidFill>
              </a:rPr>
              <a:t>View Only</a:t>
            </a:r>
          </a:p>
        </p:txBody>
      </p:sp>
      <p:sp>
        <p:nvSpPr>
          <p:cNvPr id="7" name="TextBox 6">
            <a:extLst>
              <a:ext uri="{FF2B5EF4-FFF2-40B4-BE49-F238E27FC236}">
                <a16:creationId xmlns:a16="http://schemas.microsoft.com/office/drawing/2014/main" id="{90C62EAB-67D5-B1D4-94F5-7BED91C4F4F9}"/>
              </a:ext>
            </a:extLst>
          </p:cNvPr>
          <p:cNvSpPr txBox="1"/>
          <p:nvPr/>
        </p:nvSpPr>
        <p:spPr>
          <a:xfrm>
            <a:off x="7284438" y="1664374"/>
            <a:ext cx="9080072" cy="523220"/>
          </a:xfrm>
          <a:prstGeom prst="rect">
            <a:avLst/>
          </a:prstGeom>
          <a:noFill/>
        </p:spPr>
        <p:txBody>
          <a:bodyPr wrap="square" rtlCol="0">
            <a:spAutoFit/>
          </a:bodyPr>
          <a:lstStyle/>
          <a:p>
            <a:pPr algn="l"/>
            <a:r>
              <a:rPr lang="en-US" sz="2800" dirty="0">
                <a:solidFill>
                  <a:srgbClr val="FF0000"/>
                </a:solidFill>
              </a:rPr>
              <a:t>Officer Groups are View Only</a:t>
            </a:r>
          </a:p>
        </p:txBody>
      </p:sp>
      <p:sp>
        <p:nvSpPr>
          <p:cNvPr id="9" name="TextBox 8">
            <a:extLst>
              <a:ext uri="{FF2B5EF4-FFF2-40B4-BE49-F238E27FC236}">
                <a16:creationId xmlns:a16="http://schemas.microsoft.com/office/drawing/2014/main" id="{3CC5FBEC-3D60-78C0-60EE-C6CBF02F3F9E}"/>
              </a:ext>
            </a:extLst>
          </p:cNvPr>
          <p:cNvSpPr txBox="1"/>
          <p:nvPr/>
        </p:nvSpPr>
        <p:spPr>
          <a:xfrm>
            <a:off x="3310390" y="5124913"/>
            <a:ext cx="2110154" cy="523220"/>
          </a:xfrm>
          <a:prstGeom prst="rect">
            <a:avLst/>
          </a:prstGeom>
          <a:noFill/>
        </p:spPr>
        <p:txBody>
          <a:bodyPr wrap="square" rtlCol="0">
            <a:spAutoFit/>
          </a:bodyPr>
          <a:lstStyle/>
          <a:p>
            <a:pPr algn="l"/>
            <a:r>
              <a:rPr lang="en-US" sz="2800" dirty="0">
                <a:solidFill>
                  <a:srgbClr val="FF0000"/>
                </a:solidFill>
              </a:rPr>
              <a:t>View Only</a:t>
            </a:r>
          </a:p>
        </p:txBody>
      </p:sp>
    </p:spTree>
    <p:extLst>
      <p:ext uri="{BB962C8B-B14F-4D97-AF65-F5344CB8AC3E}">
        <p14:creationId xmlns:p14="http://schemas.microsoft.com/office/powerpoint/2010/main" val="3887389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4B5992-A0BB-C456-76E8-675C05117D1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B508DA1-F5B9-0E48-E4F0-05D68BF003A3}"/>
              </a:ext>
            </a:extLst>
          </p:cNvPr>
          <p:cNvSpPr>
            <a:spLocks noGrp="1"/>
          </p:cNvSpPr>
          <p:nvPr>
            <p:ph type="body" sz="quarter" idx="10"/>
          </p:nvPr>
        </p:nvSpPr>
        <p:spPr/>
        <p:txBody>
          <a:bodyPr>
            <a:normAutofit lnSpcReduction="10000"/>
          </a:bodyPr>
          <a:lstStyle/>
          <a:p>
            <a:r>
              <a:rPr lang="en-US" dirty="0"/>
              <a:t>MY GROUPS</a:t>
            </a:r>
          </a:p>
        </p:txBody>
      </p:sp>
      <p:sp>
        <p:nvSpPr>
          <p:cNvPr id="4" name="Content Placeholder 2">
            <a:extLst>
              <a:ext uri="{FF2B5EF4-FFF2-40B4-BE49-F238E27FC236}">
                <a16:creationId xmlns:a16="http://schemas.microsoft.com/office/drawing/2014/main" id="{3FEC81C2-703D-ADD8-F957-03F9948D6174}"/>
              </a:ext>
            </a:extLst>
          </p:cNvPr>
          <p:cNvSpPr txBox="1">
            <a:spLocks/>
          </p:cNvSpPr>
          <p:nvPr/>
        </p:nvSpPr>
        <p:spPr>
          <a:xfrm>
            <a:off x="222341" y="1572421"/>
            <a:ext cx="5320727" cy="5753507"/>
          </a:xfrm>
          <a:prstGeom prst="rect">
            <a:avLst/>
          </a:prstGeom>
        </p:spPr>
        <p:txBody>
          <a:bodyPr/>
          <a:lstStyle>
            <a:lvl1pPr marL="0" indent="0" algn="l" defTabSz="1300460" rtl="0" eaLnBrk="1" latinLnBrk="0" hangingPunct="1">
              <a:lnSpc>
                <a:spcPct val="90000"/>
              </a:lnSpc>
              <a:spcBef>
                <a:spcPts val="1422"/>
              </a:spcBef>
              <a:buFont typeface="Arial" panose="020B0604020202020204" pitchFamily="34" charset="0"/>
              <a:buNone/>
              <a:defRPr sz="3200" b="0" i="0" kern="1200">
                <a:solidFill>
                  <a:schemeClr val="tx1"/>
                </a:solidFill>
                <a:latin typeface="Avenir Next" panose="020B0503020202020204" pitchFamily="34" charset="0"/>
                <a:ea typeface="+mn-ea"/>
                <a:cs typeface="+mn-cs"/>
              </a:defRPr>
            </a:lvl1pPr>
            <a:lvl2pPr marL="650230" indent="0" algn="l" defTabSz="1300460" rtl="0" eaLnBrk="1" latinLnBrk="0" hangingPunct="1">
              <a:lnSpc>
                <a:spcPct val="90000"/>
              </a:lnSpc>
              <a:spcBef>
                <a:spcPts val="711"/>
              </a:spcBef>
              <a:buFont typeface="Arial" panose="020B0604020202020204" pitchFamily="34" charset="0"/>
              <a:buNone/>
              <a:defRPr sz="2800" kern="1200">
                <a:solidFill>
                  <a:schemeClr val="tx1"/>
                </a:solidFill>
                <a:latin typeface="Avenir Next" panose="020B0503020202020204" pitchFamily="34" charset="0"/>
                <a:ea typeface="+mn-ea"/>
                <a:cs typeface="+mn-cs"/>
              </a:defRPr>
            </a:lvl2pPr>
            <a:lvl3pPr marL="1300460" indent="0" algn="l" defTabSz="1300460" rtl="0" eaLnBrk="1" latinLnBrk="0" hangingPunct="1">
              <a:lnSpc>
                <a:spcPct val="90000"/>
              </a:lnSpc>
              <a:spcBef>
                <a:spcPts val="711"/>
              </a:spcBef>
              <a:buFont typeface="Arial" panose="020B0604020202020204" pitchFamily="34" charset="0"/>
              <a:buNone/>
              <a:defRPr sz="2400" kern="1200">
                <a:solidFill>
                  <a:schemeClr val="tx1"/>
                </a:solidFill>
                <a:latin typeface="Avenir Next" panose="020B0503020202020204" pitchFamily="34" charset="0"/>
                <a:ea typeface="+mn-ea"/>
                <a:cs typeface="+mn-cs"/>
              </a:defRPr>
            </a:lvl3pPr>
            <a:lvl4pPr marL="1950689" indent="0" algn="l" defTabSz="1300460" rtl="0" eaLnBrk="1" latinLnBrk="0" hangingPunct="1">
              <a:lnSpc>
                <a:spcPct val="90000"/>
              </a:lnSpc>
              <a:spcBef>
                <a:spcPts val="711"/>
              </a:spcBef>
              <a:buFont typeface="Arial" panose="020B0604020202020204" pitchFamily="34" charset="0"/>
              <a:buNone/>
              <a:defRPr sz="2000" kern="1200">
                <a:solidFill>
                  <a:schemeClr val="tx1"/>
                </a:solidFill>
                <a:latin typeface="Avenir Next" panose="020B0503020202020204" pitchFamily="34" charset="0"/>
                <a:ea typeface="+mn-ea"/>
                <a:cs typeface="+mn-cs"/>
              </a:defRPr>
            </a:lvl4pPr>
            <a:lvl5pPr marL="2600919" indent="0" algn="l" defTabSz="1300460" rtl="0" eaLnBrk="1" latinLnBrk="0" hangingPunct="1">
              <a:lnSpc>
                <a:spcPct val="90000"/>
              </a:lnSpc>
              <a:spcBef>
                <a:spcPts val="711"/>
              </a:spcBef>
              <a:buFont typeface="Arial" panose="020B0604020202020204" pitchFamily="34" charset="0"/>
              <a:buNone/>
              <a:defRPr sz="2000" kern="1200">
                <a:solidFill>
                  <a:schemeClr val="tx1"/>
                </a:solidFill>
                <a:latin typeface="Avenir Next" panose="020B0503020202020204" pitchFamily="34" charset="0"/>
                <a:ea typeface="+mn-ea"/>
                <a:cs typeface="+mn-cs"/>
              </a:defRPr>
            </a:lvl5pPr>
            <a:lvl6pPr marL="357626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49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72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95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a:lstStyle>
          <a:p>
            <a:pPr marL="457200" indent="-457200">
              <a:buFont typeface="Wingdings" panose="05000000000000000000" pitchFamily="2" charset="2"/>
              <a:buChar char="Ø"/>
            </a:pPr>
            <a:r>
              <a:rPr lang="en-US" dirty="0"/>
              <a:t>Adjutants and Commanders</a:t>
            </a:r>
          </a:p>
          <a:p>
            <a:pPr marL="457200" indent="-457200">
              <a:buFont typeface="Wingdings" panose="05000000000000000000" pitchFamily="2" charset="2"/>
              <a:buChar char="Ø"/>
            </a:pPr>
            <a:r>
              <a:rPr lang="en-US" dirty="0"/>
              <a:t>Post, Squadron, District, County, Dept, Detach</a:t>
            </a:r>
          </a:p>
          <a:p>
            <a:pPr marL="457200" indent="-457200">
              <a:buFont typeface="Wingdings" panose="05000000000000000000" pitchFamily="2" charset="2"/>
              <a:buChar char="Ø"/>
            </a:pPr>
            <a:r>
              <a:rPr lang="en-US" dirty="0"/>
              <a:t>Legion has LGN and SAL</a:t>
            </a:r>
          </a:p>
          <a:p>
            <a:pPr marL="457200" indent="-457200">
              <a:buFont typeface="Wingdings" panose="05000000000000000000" pitchFamily="2" charset="2"/>
              <a:buChar char="Ø"/>
            </a:pPr>
            <a:r>
              <a:rPr lang="en-US" dirty="0"/>
              <a:t>Officer Groups: view only</a:t>
            </a:r>
          </a:p>
        </p:txBody>
      </p:sp>
      <p:grpSp>
        <p:nvGrpSpPr>
          <p:cNvPr id="9" name="Group 8">
            <a:extLst>
              <a:ext uri="{FF2B5EF4-FFF2-40B4-BE49-F238E27FC236}">
                <a16:creationId xmlns:a16="http://schemas.microsoft.com/office/drawing/2014/main" id="{C76AF9AD-1CD8-E667-EF4C-64A89F58410C}"/>
              </a:ext>
            </a:extLst>
          </p:cNvPr>
          <p:cNvGrpSpPr/>
          <p:nvPr/>
        </p:nvGrpSpPr>
        <p:grpSpPr>
          <a:xfrm>
            <a:off x="6055932" y="-2083022"/>
            <a:ext cx="11108389" cy="10919044"/>
            <a:chOff x="5671241" y="-1368647"/>
            <a:chExt cx="11108389" cy="10919044"/>
          </a:xfrm>
        </p:grpSpPr>
        <p:grpSp>
          <p:nvGrpSpPr>
            <p:cNvPr id="29" name="Group 28">
              <a:extLst>
                <a:ext uri="{FF2B5EF4-FFF2-40B4-BE49-F238E27FC236}">
                  <a16:creationId xmlns:a16="http://schemas.microsoft.com/office/drawing/2014/main" id="{DBF1E894-798A-0AEF-DA9F-A69A27E8D209}"/>
                </a:ext>
              </a:extLst>
            </p:cNvPr>
            <p:cNvGrpSpPr/>
            <p:nvPr/>
          </p:nvGrpSpPr>
          <p:grpSpPr>
            <a:xfrm>
              <a:off x="5671241" y="-1368647"/>
              <a:ext cx="11108389" cy="10919044"/>
              <a:chOff x="6422148" y="179278"/>
              <a:chExt cx="9982450" cy="9395044"/>
            </a:xfrm>
          </p:grpSpPr>
          <p:grpSp>
            <p:nvGrpSpPr>
              <p:cNvPr id="35" name="Group 34">
                <a:extLst>
                  <a:ext uri="{FF2B5EF4-FFF2-40B4-BE49-F238E27FC236}">
                    <a16:creationId xmlns:a16="http://schemas.microsoft.com/office/drawing/2014/main" id="{E3B6B44D-94CE-228F-3EA0-AB1667B83B6A}"/>
                  </a:ext>
                </a:extLst>
              </p:cNvPr>
              <p:cNvGrpSpPr/>
              <p:nvPr/>
            </p:nvGrpSpPr>
            <p:grpSpPr>
              <a:xfrm>
                <a:off x="6422148" y="179278"/>
                <a:ext cx="9982450" cy="9395044"/>
                <a:chOff x="6422148" y="179278"/>
                <a:chExt cx="9982450" cy="9395044"/>
              </a:xfrm>
            </p:grpSpPr>
            <p:grpSp>
              <p:nvGrpSpPr>
                <p:cNvPr id="37" name="Group 36">
                  <a:extLst>
                    <a:ext uri="{FF2B5EF4-FFF2-40B4-BE49-F238E27FC236}">
                      <a16:creationId xmlns:a16="http://schemas.microsoft.com/office/drawing/2014/main" id="{515B9CFA-6AD3-1789-4BA4-638BA0463D46}"/>
                    </a:ext>
                  </a:extLst>
                </p:cNvPr>
                <p:cNvGrpSpPr/>
                <p:nvPr/>
              </p:nvGrpSpPr>
              <p:grpSpPr>
                <a:xfrm>
                  <a:off x="6422148" y="179278"/>
                  <a:ext cx="9982450" cy="9395044"/>
                  <a:chOff x="6181800" y="-387016"/>
                  <a:chExt cx="10381910" cy="9746364"/>
                </a:xfrm>
              </p:grpSpPr>
              <p:grpSp>
                <p:nvGrpSpPr>
                  <p:cNvPr id="39" name="Group 38">
                    <a:extLst>
                      <a:ext uri="{FF2B5EF4-FFF2-40B4-BE49-F238E27FC236}">
                        <a16:creationId xmlns:a16="http://schemas.microsoft.com/office/drawing/2014/main" id="{8D7154DE-9570-CC16-C075-5B8FF6EAAF76}"/>
                      </a:ext>
                    </a:extLst>
                  </p:cNvPr>
                  <p:cNvGrpSpPr/>
                  <p:nvPr/>
                </p:nvGrpSpPr>
                <p:grpSpPr>
                  <a:xfrm>
                    <a:off x="6181800" y="-387016"/>
                    <a:ext cx="10381910" cy="9746364"/>
                    <a:chOff x="6236593" y="-214471"/>
                    <a:chExt cx="10381910" cy="9746364"/>
                  </a:xfrm>
                </p:grpSpPr>
                <p:grpSp>
                  <p:nvGrpSpPr>
                    <p:cNvPr id="41" name="Group 40">
                      <a:extLst>
                        <a:ext uri="{FF2B5EF4-FFF2-40B4-BE49-F238E27FC236}">
                          <a16:creationId xmlns:a16="http://schemas.microsoft.com/office/drawing/2014/main" id="{01C82E2F-114A-E27E-164B-C9A57F9EE501}"/>
                        </a:ext>
                      </a:extLst>
                    </p:cNvPr>
                    <p:cNvGrpSpPr/>
                    <p:nvPr/>
                  </p:nvGrpSpPr>
                  <p:grpSpPr>
                    <a:xfrm>
                      <a:off x="6241538" y="221706"/>
                      <a:ext cx="10163060" cy="9310187"/>
                      <a:chOff x="6990735" y="202523"/>
                      <a:chExt cx="10163060" cy="9310187"/>
                    </a:xfrm>
                  </p:grpSpPr>
                  <p:grpSp>
                    <p:nvGrpSpPr>
                      <p:cNvPr id="45" name="Group 44">
                        <a:extLst>
                          <a:ext uri="{FF2B5EF4-FFF2-40B4-BE49-F238E27FC236}">
                            <a16:creationId xmlns:a16="http://schemas.microsoft.com/office/drawing/2014/main" id="{90A6D7C4-CEA0-54FE-B632-2C4486637337}"/>
                          </a:ext>
                        </a:extLst>
                      </p:cNvPr>
                      <p:cNvGrpSpPr/>
                      <p:nvPr/>
                    </p:nvGrpSpPr>
                    <p:grpSpPr>
                      <a:xfrm>
                        <a:off x="6990735" y="202523"/>
                        <a:ext cx="10163060" cy="9310187"/>
                        <a:chOff x="6990735" y="202523"/>
                        <a:chExt cx="10163060" cy="9310187"/>
                      </a:xfrm>
                    </p:grpSpPr>
                    <p:grpSp>
                      <p:nvGrpSpPr>
                        <p:cNvPr id="47" name="Group 46">
                          <a:extLst>
                            <a:ext uri="{FF2B5EF4-FFF2-40B4-BE49-F238E27FC236}">
                              <a16:creationId xmlns:a16="http://schemas.microsoft.com/office/drawing/2014/main" id="{F4420FA1-C179-139E-BD20-EF4B03846726}"/>
                            </a:ext>
                          </a:extLst>
                        </p:cNvPr>
                        <p:cNvGrpSpPr/>
                        <p:nvPr/>
                      </p:nvGrpSpPr>
                      <p:grpSpPr>
                        <a:xfrm>
                          <a:off x="6990735" y="202523"/>
                          <a:ext cx="10163060" cy="9310187"/>
                          <a:chOff x="6990735" y="202523"/>
                          <a:chExt cx="10163060" cy="9310187"/>
                        </a:xfrm>
                      </p:grpSpPr>
                      <p:grpSp>
                        <p:nvGrpSpPr>
                          <p:cNvPr id="49" name="Group 48">
                            <a:extLst>
                              <a:ext uri="{FF2B5EF4-FFF2-40B4-BE49-F238E27FC236}">
                                <a16:creationId xmlns:a16="http://schemas.microsoft.com/office/drawing/2014/main" id="{17972591-7E70-756D-3129-158AE9AAE314}"/>
                              </a:ext>
                            </a:extLst>
                          </p:cNvPr>
                          <p:cNvGrpSpPr/>
                          <p:nvPr/>
                        </p:nvGrpSpPr>
                        <p:grpSpPr>
                          <a:xfrm>
                            <a:off x="6990735" y="202523"/>
                            <a:ext cx="10128377" cy="9310187"/>
                            <a:chOff x="7342961" y="202523"/>
                            <a:chExt cx="9776151" cy="8941477"/>
                          </a:xfrm>
                        </p:grpSpPr>
                        <p:pic>
                          <p:nvPicPr>
                            <p:cNvPr id="51" name="Picture 50">
                              <a:extLst>
                                <a:ext uri="{FF2B5EF4-FFF2-40B4-BE49-F238E27FC236}">
                                  <a16:creationId xmlns:a16="http://schemas.microsoft.com/office/drawing/2014/main" id="{89CDC89D-6672-02E2-5318-EDB1DD820F26}"/>
                                </a:ext>
                              </a:extLst>
                            </p:cNvPr>
                            <p:cNvPicPr>
                              <a:picLocks noChangeAspect="1"/>
                            </p:cNvPicPr>
                            <p:nvPr/>
                          </p:nvPicPr>
                          <p:blipFill>
                            <a:blip r:embed="rId3"/>
                            <a:stretch>
                              <a:fillRect/>
                            </a:stretch>
                          </p:blipFill>
                          <p:spPr>
                            <a:xfrm>
                              <a:off x="7342961" y="202523"/>
                              <a:ext cx="9676525" cy="8941477"/>
                            </a:xfrm>
                            <a:prstGeom prst="rect">
                              <a:avLst/>
                            </a:prstGeom>
                            <a:solidFill>
                              <a:schemeClr val="accent2"/>
                            </a:solidFill>
                          </p:spPr>
                        </p:pic>
                        <p:pic>
                          <p:nvPicPr>
                            <p:cNvPr id="52" name="Picture 51">
                              <a:extLst>
                                <a:ext uri="{FF2B5EF4-FFF2-40B4-BE49-F238E27FC236}">
                                  <a16:creationId xmlns:a16="http://schemas.microsoft.com/office/drawing/2014/main" id="{DC3E2FBE-B14F-F870-62BC-BEF15F21D7CB}"/>
                                </a:ext>
                              </a:extLst>
                            </p:cNvPr>
                            <p:cNvPicPr>
                              <a:picLocks noChangeAspect="1"/>
                            </p:cNvPicPr>
                            <p:nvPr/>
                          </p:nvPicPr>
                          <p:blipFill>
                            <a:blip r:embed="rId4"/>
                            <a:stretch>
                              <a:fillRect/>
                            </a:stretch>
                          </p:blipFill>
                          <p:spPr>
                            <a:xfrm>
                              <a:off x="9655486" y="5762624"/>
                              <a:ext cx="5151101" cy="3016319"/>
                            </a:xfrm>
                            <a:prstGeom prst="rect">
                              <a:avLst/>
                            </a:prstGeom>
                          </p:spPr>
                        </p:pic>
                        <p:pic>
                          <p:nvPicPr>
                            <p:cNvPr id="53" name="Picture 52">
                              <a:extLst>
                                <a:ext uri="{FF2B5EF4-FFF2-40B4-BE49-F238E27FC236}">
                                  <a16:creationId xmlns:a16="http://schemas.microsoft.com/office/drawing/2014/main" id="{D1A40192-930D-D743-46CA-0919BC25CD52}"/>
                                </a:ext>
                              </a:extLst>
                            </p:cNvPr>
                            <p:cNvPicPr>
                              <a:picLocks noChangeAspect="1"/>
                            </p:cNvPicPr>
                            <p:nvPr/>
                          </p:nvPicPr>
                          <p:blipFill>
                            <a:blip r:embed="rId5"/>
                            <a:stretch>
                              <a:fillRect/>
                            </a:stretch>
                          </p:blipFill>
                          <p:spPr>
                            <a:xfrm>
                              <a:off x="14875283" y="2146668"/>
                              <a:ext cx="2243829" cy="6457954"/>
                            </a:xfrm>
                            <a:prstGeom prst="rect">
                              <a:avLst/>
                            </a:prstGeom>
                          </p:spPr>
                        </p:pic>
                        <p:sp>
                          <p:nvSpPr>
                            <p:cNvPr id="54" name="Rectangle 53">
                              <a:extLst>
                                <a:ext uri="{FF2B5EF4-FFF2-40B4-BE49-F238E27FC236}">
                                  <a16:creationId xmlns:a16="http://schemas.microsoft.com/office/drawing/2014/main" id="{84BBD4BF-A358-6C56-969A-577B710D1772}"/>
                                </a:ext>
                              </a:extLst>
                            </p:cNvPr>
                            <p:cNvSpPr/>
                            <p:nvPr/>
                          </p:nvSpPr>
                          <p:spPr>
                            <a:xfrm>
                              <a:off x="9655486" y="1887794"/>
                              <a:ext cx="5120172" cy="737419"/>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Text Box 3">
                            <a:extLst>
                              <a:ext uri="{FF2B5EF4-FFF2-40B4-BE49-F238E27FC236}">
                                <a16:creationId xmlns:a16="http://schemas.microsoft.com/office/drawing/2014/main" id="{4E6C2C82-4C14-C2E8-9F3E-2904A181AF40}"/>
                              </a:ext>
                            </a:extLst>
                          </p:cNvPr>
                          <p:cNvSpPr txBox="1"/>
                          <p:nvPr/>
                        </p:nvSpPr>
                        <p:spPr>
                          <a:xfrm>
                            <a:off x="15840790" y="4156731"/>
                            <a:ext cx="1313005" cy="273603"/>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200" b="1" kern="100" dirty="0">
                                <a:effectLst/>
                                <a:latin typeface="Aptos" panose="020B0004020202020204" pitchFamily="34" charset="0"/>
                                <a:ea typeface="Aptos" panose="020B0004020202020204" pitchFamily="34" charset="0"/>
                                <a:cs typeface="Times New Roman" panose="02020603050405020304" pitchFamily="18" charset="0"/>
                              </a:rPr>
                              <a:t>000123456789</a:t>
                            </a:r>
                          </a:p>
                        </p:txBody>
                      </p:sp>
                    </p:grpSp>
                    <p:pic>
                      <p:nvPicPr>
                        <p:cNvPr id="48" name="Picture 47">
                          <a:extLst>
                            <a:ext uri="{FF2B5EF4-FFF2-40B4-BE49-F238E27FC236}">
                              <a16:creationId xmlns:a16="http://schemas.microsoft.com/office/drawing/2014/main" id="{D5A92958-E100-17AF-E0E3-FC4EC282E5FB}"/>
                            </a:ext>
                          </a:extLst>
                        </p:cNvPr>
                        <p:cNvPicPr>
                          <a:picLocks noChangeAspect="1"/>
                        </p:cNvPicPr>
                        <p:nvPr/>
                      </p:nvPicPr>
                      <p:blipFill>
                        <a:blip r:embed="rId6"/>
                        <a:stretch>
                          <a:fillRect/>
                        </a:stretch>
                      </p:blipFill>
                      <p:spPr>
                        <a:xfrm>
                          <a:off x="9278274" y="3291793"/>
                          <a:ext cx="5479598" cy="2061870"/>
                        </a:xfrm>
                        <a:prstGeom prst="rect">
                          <a:avLst/>
                        </a:prstGeom>
                      </p:spPr>
                    </p:pic>
                  </p:grpSp>
                  <p:sp>
                    <p:nvSpPr>
                      <p:cNvPr id="46" name="Rectangle 45">
                        <a:extLst>
                          <a:ext uri="{FF2B5EF4-FFF2-40B4-BE49-F238E27FC236}">
                            <a16:creationId xmlns:a16="http://schemas.microsoft.com/office/drawing/2014/main" id="{ADA17566-912C-1E1F-6091-4ABA0E7EB7B9}"/>
                          </a:ext>
                        </a:extLst>
                      </p:cNvPr>
                      <p:cNvSpPr/>
                      <p:nvPr/>
                    </p:nvSpPr>
                    <p:spPr>
                      <a:xfrm>
                        <a:off x="9386578" y="7745358"/>
                        <a:ext cx="5304647" cy="1727259"/>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2" name="Picture 41">
                      <a:extLst>
                        <a:ext uri="{FF2B5EF4-FFF2-40B4-BE49-F238E27FC236}">
                          <a16:creationId xmlns:a16="http://schemas.microsoft.com/office/drawing/2014/main" id="{937F61E1-6551-756F-CE80-EF93518EAE41}"/>
                        </a:ext>
                      </a:extLst>
                    </p:cNvPr>
                    <p:cNvPicPr>
                      <a:picLocks noChangeAspect="1"/>
                    </p:cNvPicPr>
                    <p:nvPr/>
                  </p:nvPicPr>
                  <p:blipFill>
                    <a:blip r:embed="rId7"/>
                    <a:stretch>
                      <a:fillRect/>
                    </a:stretch>
                  </p:blipFill>
                  <p:spPr>
                    <a:xfrm>
                      <a:off x="6236593" y="-214471"/>
                      <a:ext cx="10381910" cy="1765812"/>
                    </a:xfrm>
                    <a:prstGeom prst="rect">
                      <a:avLst/>
                    </a:prstGeom>
                  </p:spPr>
                </p:pic>
                <p:pic>
                  <p:nvPicPr>
                    <p:cNvPr id="43" name="Picture 42">
                      <a:extLst>
                        <a:ext uri="{FF2B5EF4-FFF2-40B4-BE49-F238E27FC236}">
                          <a16:creationId xmlns:a16="http://schemas.microsoft.com/office/drawing/2014/main" id="{8E3DAAAA-B2CF-1488-BDAD-432E1C060B7C}"/>
                        </a:ext>
                      </a:extLst>
                    </p:cNvPr>
                    <p:cNvPicPr>
                      <a:picLocks noChangeAspect="1"/>
                    </p:cNvPicPr>
                    <p:nvPr/>
                  </p:nvPicPr>
                  <p:blipFill>
                    <a:blip r:embed="rId8"/>
                    <a:stretch>
                      <a:fillRect/>
                    </a:stretch>
                  </p:blipFill>
                  <p:spPr>
                    <a:xfrm>
                      <a:off x="14049110" y="5905764"/>
                      <a:ext cx="2514600" cy="3064510"/>
                    </a:xfrm>
                    <a:prstGeom prst="rect">
                      <a:avLst/>
                    </a:prstGeom>
                  </p:spPr>
                </p:pic>
                <p:pic>
                  <p:nvPicPr>
                    <p:cNvPr id="44" name="Picture 43">
                      <a:extLst>
                        <a:ext uri="{FF2B5EF4-FFF2-40B4-BE49-F238E27FC236}">
                          <a16:creationId xmlns:a16="http://schemas.microsoft.com/office/drawing/2014/main" id="{F441A466-056D-4B56-D583-64E0C972BE58}"/>
                        </a:ext>
                      </a:extLst>
                    </p:cNvPr>
                    <p:cNvPicPr>
                      <a:picLocks noChangeAspect="1"/>
                    </p:cNvPicPr>
                    <p:nvPr/>
                  </p:nvPicPr>
                  <p:blipFill>
                    <a:blip r:embed="rId9"/>
                    <a:stretch>
                      <a:fillRect/>
                    </a:stretch>
                  </p:blipFill>
                  <p:spPr>
                    <a:xfrm>
                      <a:off x="8601563" y="3329994"/>
                      <a:ext cx="5390302" cy="1817390"/>
                    </a:xfrm>
                    <a:prstGeom prst="rect">
                      <a:avLst/>
                    </a:prstGeom>
                  </p:spPr>
                </p:pic>
              </p:grpSp>
              <p:sp>
                <p:nvSpPr>
                  <p:cNvPr id="40" name="Text Box 3">
                    <a:extLst>
                      <a:ext uri="{FF2B5EF4-FFF2-40B4-BE49-F238E27FC236}">
                        <a16:creationId xmlns:a16="http://schemas.microsoft.com/office/drawing/2014/main" id="{86EED1B7-B91C-EDBE-FB10-9C0B057D955D}"/>
                      </a:ext>
                    </a:extLst>
                  </p:cNvPr>
                  <p:cNvSpPr txBox="1"/>
                  <p:nvPr/>
                </p:nvSpPr>
                <p:spPr>
                  <a:xfrm>
                    <a:off x="15210293" y="7591996"/>
                    <a:ext cx="1313005" cy="273603"/>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200" b="1" kern="100" dirty="0">
                        <a:effectLst/>
                        <a:latin typeface="Aptos" panose="020B0004020202020204" pitchFamily="34" charset="0"/>
                        <a:ea typeface="Aptos" panose="020B0004020202020204" pitchFamily="34" charset="0"/>
                        <a:cs typeface="Times New Roman" panose="02020603050405020304" pitchFamily="18" charset="0"/>
                      </a:rPr>
                      <a:t>000123456789</a:t>
                    </a:r>
                  </a:p>
                </p:txBody>
              </p:sp>
            </p:grpSp>
            <p:pic>
              <p:nvPicPr>
                <p:cNvPr id="38" name="Picture 37">
                  <a:extLst>
                    <a:ext uri="{FF2B5EF4-FFF2-40B4-BE49-F238E27FC236}">
                      <a16:creationId xmlns:a16="http://schemas.microsoft.com/office/drawing/2014/main" id="{0011D1A2-FD74-AA38-B100-563ACF22CEB7}"/>
                    </a:ext>
                  </a:extLst>
                </p:cNvPr>
                <p:cNvPicPr>
                  <a:picLocks noChangeAspect="1"/>
                </p:cNvPicPr>
                <p:nvPr/>
              </p:nvPicPr>
              <p:blipFill>
                <a:blip r:embed="rId10"/>
                <a:stretch>
                  <a:fillRect/>
                </a:stretch>
              </p:blipFill>
              <p:spPr>
                <a:xfrm>
                  <a:off x="14011213" y="9153868"/>
                  <a:ext cx="922100" cy="266723"/>
                </a:xfrm>
                <a:prstGeom prst="rect">
                  <a:avLst/>
                </a:prstGeom>
              </p:spPr>
            </p:pic>
          </p:grpSp>
          <p:pic>
            <p:nvPicPr>
              <p:cNvPr id="36" name="Picture 35">
                <a:extLst>
                  <a:ext uri="{FF2B5EF4-FFF2-40B4-BE49-F238E27FC236}">
                    <a16:creationId xmlns:a16="http://schemas.microsoft.com/office/drawing/2014/main" id="{81AACFAF-C455-F69D-F6ED-E9EEC9AC333B}"/>
                  </a:ext>
                </a:extLst>
              </p:cNvPr>
              <p:cNvPicPr>
                <a:picLocks noChangeAspect="1"/>
              </p:cNvPicPr>
              <p:nvPr/>
            </p:nvPicPr>
            <p:blipFill>
              <a:blip r:embed="rId11"/>
              <a:stretch>
                <a:fillRect/>
              </a:stretch>
            </p:blipFill>
            <p:spPr>
              <a:xfrm>
                <a:off x="8501171" y="2031594"/>
                <a:ext cx="5242839" cy="762866"/>
              </a:xfrm>
              <a:prstGeom prst="rect">
                <a:avLst/>
              </a:prstGeom>
            </p:spPr>
          </p:pic>
        </p:grpSp>
        <p:sp>
          <p:nvSpPr>
            <p:cNvPr id="30" name="TextBox 29">
              <a:extLst>
                <a:ext uri="{FF2B5EF4-FFF2-40B4-BE49-F238E27FC236}">
                  <a16:creationId xmlns:a16="http://schemas.microsoft.com/office/drawing/2014/main" id="{690266FE-47C4-09FA-B79B-E6F334556CE6}"/>
                </a:ext>
              </a:extLst>
            </p:cNvPr>
            <p:cNvSpPr txBox="1"/>
            <p:nvPr/>
          </p:nvSpPr>
          <p:spPr>
            <a:xfrm>
              <a:off x="16191844" y="8481396"/>
              <a:ext cx="513839" cy="293205"/>
            </a:xfrm>
            <a:prstGeom prst="rect">
              <a:avLst/>
            </a:prstGeom>
            <a:solidFill>
              <a:schemeClr val="bg1"/>
            </a:solidFill>
          </p:spPr>
          <p:txBody>
            <a:bodyPr wrap="square" rtlCol="0">
              <a:spAutoFit/>
            </a:bodyPr>
            <a:lstStyle/>
            <a:p>
              <a:r>
                <a:rPr lang="en-US" sz="1400" dirty="0"/>
                <a:t>5</a:t>
              </a:r>
            </a:p>
          </p:txBody>
        </p:sp>
        <p:sp>
          <p:nvSpPr>
            <p:cNvPr id="31" name="TextBox 30">
              <a:extLst>
                <a:ext uri="{FF2B5EF4-FFF2-40B4-BE49-F238E27FC236}">
                  <a16:creationId xmlns:a16="http://schemas.microsoft.com/office/drawing/2014/main" id="{39B37CA4-BDA3-7620-6A41-C74827056F60}"/>
                </a:ext>
              </a:extLst>
            </p:cNvPr>
            <p:cNvSpPr txBox="1"/>
            <p:nvPr/>
          </p:nvSpPr>
          <p:spPr>
            <a:xfrm>
              <a:off x="15999808" y="4443690"/>
              <a:ext cx="513839" cy="293205"/>
            </a:xfrm>
            <a:prstGeom prst="rect">
              <a:avLst/>
            </a:prstGeom>
            <a:solidFill>
              <a:schemeClr val="bg1"/>
            </a:solidFill>
          </p:spPr>
          <p:txBody>
            <a:bodyPr wrap="square" rtlCol="0">
              <a:spAutoFit/>
            </a:bodyPr>
            <a:lstStyle/>
            <a:p>
              <a:r>
                <a:rPr lang="en-US" sz="1400" dirty="0"/>
                <a:t>20</a:t>
              </a:r>
            </a:p>
          </p:txBody>
        </p:sp>
        <p:sp>
          <p:nvSpPr>
            <p:cNvPr id="32" name="TextBox 31">
              <a:extLst>
                <a:ext uri="{FF2B5EF4-FFF2-40B4-BE49-F238E27FC236}">
                  <a16:creationId xmlns:a16="http://schemas.microsoft.com/office/drawing/2014/main" id="{38CA5BB3-E98D-E8D6-1527-1A57843F9332}"/>
                </a:ext>
              </a:extLst>
            </p:cNvPr>
            <p:cNvSpPr txBox="1"/>
            <p:nvPr/>
          </p:nvSpPr>
          <p:spPr>
            <a:xfrm>
              <a:off x="15434110" y="2437469"/>
              <a:ext cx="1041511" cy="263884"/>
            </a:xfrm>
            <a:prstGeom prst="rect">
              <a:avLst/>
            </a:prstGeom>
            <a:solidFill>
              <a:schemeClr val="bg1"/>
            </a:solidFill>
          </p:spPr>
          <p:txBody>
            <a:bodyPr wrap="square" rtlCol="0">
              <a:spAutoFit/>
            </a:bodyPr>
            <a:lstStyle/>
            <a:p>
              <a:r>
                <a:rPr lang="en-US" sz="1200" dirty="0"/>
                <a:t>12/31/2027</a:t>
              </a:r>
            </a:p>
          </p:txBody>
        </p:sp>
        <p:sp>
          <p:nvSpPr>
            <p:cNvPr id="33" name="TextBox 32">
              <a:extLst>
                <a:ext uri="{FF2B5EF4-FFF2-40B4-BE49-F238E27FC236}">
                  <a16:creationId xmlns:a16="http://schemas.microsoft.com/office/drawing/2014/main" id="{67BC5228-7617-8223-1FC4-C3266A263B1E}"/>
                </a:ext>
              </a:extLst>
            </p:cNvPr>
            <p:cNvSpPr txBox="1"/>
            <p:nvPr/>
          </p:nvSpPr>
          <p:spPr>
            <a:xfrm>
              <a:off x="15609544" y="6397244"/>
              <a:ext cx="1041511" cy="263884"/>
            </a:xfrm>
            <a:prstGeom prst="rect">
              <a:avLst/>
            </a:prstGeom>
            <a:solidFill>
              <a:schemeClr val="bg1"/>
            </a:solidFill>
          </p:spPr>
          <p:txBody>
            <a:bodyPr wrap="square" rtlCol="0">
              <a:spAutoFit/>
            </a:bodyPr>
            <a:lstStyle/>
            <a:p>
              <a:r>
                <a:rPr lang="en-US" sz="1200" dirty="0"/>
                <a:t>12/31/2027</a:t>
              </a:r>
            </a:p>
          </p:txBody>
        </p:sp>
        <p:sp>
          <p:nvSpPr>
            <p:cNvPr id="34" name="TextBox 33">
              <a:extLst>
                <a:ext uri="{FF2B5EF4-FFF2-40B4-BE49-F238E27FC236}">
                  <a16:creationId xmlns:a16="http://schemas.microsoft.com/office/drawing/2014/main" id="{454A92F7-FD60-2B22-CD67-C6644089FB62}"/>
                </a:ext>
              </a:extLst>
            </p:cNvPr>
            <p:cNvSpPr txBox="1"/>
            <p:nvPr/>
          </p:nvSpPr>
          <p:spPr>
            <a:xfrm>
              <a:off x="9361666" y="6405653"/>
              <a:ext cx="979506" cy="263884"/>
            </a:xfrm>
            <a:prstGeom prst="rect">
              <a:avLst/>
            </a:prstGeom>
            <a:solidFill>
              <a:schemeClr val="bg1"/>
            </a:solidFill>
          </p:spPr>
          <p:txBody>
            <a:bodyPr wrap="square" rtlCol="0">
              <a:spAutoFit/>
            </a:bodyPr>
            <a:lstStyle/>
            <a:p>
              <a:pPr algn="l"/>
              <a:r>
                <a:rPr lang="en-US" sz="1200" dirty="0"/>
                <a:t>5/31/2028</a:t>
              </a:r>
            </a:p>
          </p:txBody>
        </p:sp>
      </p:grpSp>
      <p:pic>
        <p:nvPicPr>
          <p:cNvPr id="12" name="Picture 11">
            <a:extLst>
              <a:ext uri="{FF2B5EF4-FFF2-40B4-BE49-F238E27FC236}">
                <a16:creationId xmlns:a16="http://schemas.microsoft.com/office/drawing/2014/main" id="{AF7FC1C6-CCBD-4D88-D0CF-30C289EA1C57}"/>
              </a:ext>
            </a:extLst>
          </p:cNvPr>
          <p:cNvPicPr>
            <a:picLocks noChangeAspect="1"/>
          </p:cNvPicPr>
          <p:nvPr/>
        </p:nvPicPr>
        <p:blipFill>
          <a:blip r:embed="rId12"/>
          <a:stretch>
            <a:fillRect/>
          </a:stretch>
        </p:blipFill>
        <p:spPr>
          <a:xfrm>
            <a:off x="8379036" y="458273"/>
            <a:ext cx="5550211" cy="3304379"/>
          </a:xfrm>
          <a:prstGeom prst="roundRect">
            <a:avLst>
              <a:gd name="adj" fmla="val 11111"/>
            </a:avLst>
          </a:prstGeom>
          <a:ln w="190500" cap="rnd">
            <a:solidFill>
              <a:schemeClr val="tx2">
                <a:lumMod val="60000"/>
                <a:lumOff val="40000"/>
              </a:schemeClr>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
        <p:nvSpPr>
          <p:cNvPr id="6" name="TextBox 5">
            <a:extLst>
              <a:ext uri="{FF2B5EF4-FFF2-40B4-BE49-F238E27FC236}">
                <a16:creationId xmlns:a16="http://schemas.microsoft.com/office/drawing/2014/main" id="{2F5A18A0-260C-A103-79C4-C6C8FDC5C0CA}"/>
              </a:ext>
            </a:extLst>
          </p:cNvPr>
          <p:cNvSpPr txBox="1"/>
          <p:nvPr/>
        </p:nvSpPr>
        <p:spPr>
          <a:xfrm>
            <a:off x="481013" y="4991171"/>
            <a:ext cx="5574919" cy="2062103"/>
          </a:xfrm>
          <a:prstGeom prst="rect">
            <a:avLst/>
          </a:prstGeom>
          <a:solidFill>
            <a:schemeClr val="tx2">
              <a:lumMod val="60000"/>
              <a:lumOff val="40000"/>
            </a:schemeClr>
          </a:solidFill>
          <a:ln w="38100">
            <a:solidFill>
              <a:schemeClr val="tx1"/>
            </a:solidFill>
          </a:ln>
          <a:effectLst/>
          <a:scene3d>
            <a:camera prst="perspectiveRight"/>
            <a:lightRig rig="threePt" dir="t"/>
          </a:scene3d>
          <a:sp3d>
            <a:bevelT prst="relaxedInset"/>
          </a:sp3d>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l">
              <a:defRPr sz="3200" b="1">
                <a:solidFill>
                  <a:schemeClr val="bg1"/>
                </a:solidFill>
              </a:defRPr>
            </a:lvl1pPr>
          </a:lstStyle>
          <a:p>
            <a:r>
              <a:rPr lang="en-US" dirty="0"/>
              <a:t>Select group to transition to the admin side of myLegion.</a:t>
            </a:r>
          </a:p>
          <a:p>
            <a:endParaRPr lang="en-US" dirty="0"/>
          </a:p>
        </p:txBody>
      </p:sp>
      <p:sp>
        <p:nvSpPr>
          <p:cNvPr id="2" name="Arrow: Right 1">
            <a:extLst>
              <a:ext uri="{FF2B5EF4-FFF2-40B4-BE49-F238E27FC236}">
                <a16:creationId xmlns:a16="http://schemas.microsoft.com/office/drawing/2014/main" id="{4B3098FE-816D-0ED4-F54D-571287DAFAB1}"/>
              </a:ext>
            </a:extLst>
          </p:cNvPr>
          <p:cNvSpPr/>
          <p:nvPr/>
        </p:nvSpPr>
        <p:spPr>
          <a:xfrm>
            <a:off x="9329778" y="1591238"/>
            <a:ext cx="1185862" cy="9144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98048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Effect transition="in" filter="fade">
                                      <p:cBhvr>
                                        <p:cTn id="9" dur="10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wipe(up)">
                                      <p:cBhvr>
                                        <p:cTn id="14" dur="1000"/>
                                        <p:tgtEl>
                                          <p:spTgt spid="4">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Effect transition="in" filter="wipe(up)">
                                      <p:cBhvr>
                                        <p:cTn id="19" dur="1000"/>
                                        <p:tgtEl>
                                          <p:spTgt spid="4">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wipe(up)">
                                      <p:cBhvr>
                                        <p:cTn id="2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F12861C-6160-FD40-2143-5874305FB5FA}"/>
              </a:ext>
            </a:extLst>
          </p:cNvPr>
          <p:cNvSpPr>
            <a:spLocks noGrp="1"/>
          </p:cNvSpPr>
          <p:nvPr>
            <p:ph type="body" sz="quarter" idx="10"/>
          </p:nvPr>
        </p:nvSpPr>
        <p:spPr/>
        <p:txBody>
          <a:bodyPr>
            <a:normAutofit lnSpcReduction="10000"/>
          </a:bodyPr>
          <a:lstStyle/>
          <a:p>
            <a:r>
              <a:rPr lang="en-US" dirty="0"/>
              <a:t>OFFICER GROUPS</a:t>
            </a:r>
          </a:p>
        </p:txBody>
      </p:sp>
      <p:sp>
        <p:nvSpPr>
          <p:cNvPr id="6" name="Content Placeholder 2">
            <a:extLst>
              <a:ext uri="{FF2B5EF4-FFF2-40B4-BE49-F238E27FC236}">
                <a16:creationId xmlns:a16="http://schemas.microsoft.com/office/drawing/2014/main" id="{B0DC4BED-52A0-A03E-AAC4-ED405647F863}"/>
              </a:ext>
            </a:extLst>
          </p:cNvPr>
          <p:cNvSpPr txBox="1">
            <a:spLocks/>
          </p:cNvSpPr>
          <p:nvPr/>
        </p:nvSpPr>
        <p:spPr>
          <a:xfrm>
            <a:off x="195837" y="1231475"/>
            <a:ext cx="5320727" cy="2074433"/>
          </a:xfrm>
          <a:prstGeom prst="rect">
            <a:avLst/>
          </a:prstGeom>
        </p:spPr>
        <p:txBody>
          <a:bodyPr/>
          <a:lstStyle>
            <a:lvl1pPr marL="0" indent="0" algn="l" defTabSz="1300460" rtl="0" eaLnBrk="1" latinLnBrk="0" hangingPunct="1">
              <a:lnSpc>
                <a:spcPct val="90000"/>
              </a:lnSpc>
              <a:spcBef>
                <a:spcPts val="1422"/>
              </a:spcBef>
              <a:buFont typeface="Arial" panose="020B0604020202020204" pitchFamily="34" charset="0"/>
              <a:buNone/>
              <a:defRPr sz="3200" b="0" i="0" kern="1200">
                <a:solidFill>
                  <a:schemeClr val="tx1"/>
                </a:solidFill>
                <a:latin typeface="Avenir Next" panose="020B0503020202020204" pitchFamily="34" charset="0"/>
                <a:ea typeface="+mn-ea"/>
                <a:cs typeface="+mn-cs"/>
              </a:defRPr>
            </a:lvl1pPr>
            <a:lvl2pPr marL="650230" indent="0" algn="l" defTabSz="1300460" rtl="0" eaLnBrk="1" latinLnBrk="0" hangingPunct="1">
              <a:lnSpc>
                <a:spcPct val="90000"/>
              </a:lnSpc>
              <a:spcBef>
                <a:spcPts val="711"/>
              </a:spcBef>
              <a:buFont typeface="Arial" panose="020B0604020202020204" pitchFamily="34" charset="0"/>
              <a:buNone/>
              <a:defRPr sz="2800" kern="1200">
                <a:solidFill>
                  <a:schemeClr val="tx1"/>
                </a:solidFill>
                <a:latin typeface="Avenir Next" panose="020B0503020202020204" pitchFamily="34" charset="0"/>
                <a:ea typeface="+mn-ea"/>
                <a:cs typeface="+mn-cs"/>
              </a:defRPr>
            </a:lvl2pPr>
            <a:lvl3pPr marL="1300460" indent="0" algn="l" defTabSz="1300460" rtl="0" eaLnBrk="1" latinLnBrk="0" hangingPunct="1">
              <a:lnSpc>
                <a:spcPct val="90000"/>
              </a:lnSpc>
              <a:spcBef>
                <a:spcPts val="711"/>
              </a:spcBef>
              <a:buFont typeface="Arial" panose="020B0604020202020204" pitchFamily="34" charset="0"/>
              <a:buNone/>
              <a:defRPr sz="2400" kern="1200">
                <a:solidFill>
                  <a:schemeClr val="tx1"/>
                </a:solidFill>
                <a:latin typeface="Avenir Next" panose="020B0503020202020204" pitchFamily="34" charset="0"/>
                <a:ea typeface="+mn-ea"/>
                <a:cs typeface="+mn-cs"/>
              </a:defRPr>
            </a:lvl3pPr>
            <a:lvl4pPr marL="1950689" indent="0" algn="l" defTabSz="1300460" rtl="0" eaLnBrk="1" latinLnBrk="0" hangingPunct="1">
              <a:lnSpc>
                <a:spcPct val="90000"/>
              </a:lnSpc>
              <a:spcBef>
                <a:spcPts val="711"/>
              </a:spcBef>
              <a:buFont typeface="Arial" panose="020B0604020202020204" pitchFamily="34" charset="0"/>
              <a:buNone/>
              <a:defRPr sz="2000" kern="1200">
                <a:solidFill>
                  <a:schemeClr val="tx1"/>
                </a:solidFill>
                <a:latin typeface="Avenir Next" panose="020B0503020202020204" pitchFamily="34" charset="0"/>
                <a:ea typeface="+mn-ea"/>
                <a:cs typeface="+mn-cs"/>
              </a:defRPr>
            </a:lvl4pPr>
            <a:lvl5pPr marL="2600919" indent="0" algn="l" defTabSz="1300460" rtl="0" eaLnBrk="1" latinLnBrk="0" hangingPunct="1">
              <a:lnSpc>
                <a:spcPct val="90000"/>
              </a:lnSpc>
              <a:spcBef>
                <a:spcPts val="711"/>
              </a:spcBef>
              <a:buFont typeface="Arial" panose="020B0604020202020204" pitchFamily="34" charset="0"/>
              <a:buNone/>
              <a:defRPr sz="2000" kern="1200">
                <a:solidFill>
                  <a:schemeClr val="tx1"/>
                </a:solidFill>
                <a:latin typeface="Avenir Next" panose="020B0503020202020204" pitchFamily="34" charset="0"/>
                <a:ea typeface="+mn-ea"/>
                <a:cs typeface="+mn-cs"/>
              </a:defRPr>
            </a:lvl5pPr>
            <a:lvl6pPr marL="357626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49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72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95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a:lstStyle>
          <a:p>
            <a:pPr marL="457200" indent="-457200">
              <a:buFont typeface="Wingdings" panose="05000000000000000000" pitchFamily="2" charset="2"/>
              <a:buChar char="Ø"/>
            </a:pPr>
            <a:endParaRPr lang="en-US" dirty="0"/>
          </a:p>
          <a:p>
            <a:pPr marL="457200" indent="-457200">
              <a:buFont typeface="Wingdings" panose="05000000000000000000" pitchFamily="2" charset="2"/>
              <a:buChar char="Ø"/>
            </a:pPr>
            <a:r>
              <a:rPr lang="en-US" dirty="0"/>
              <a:t>Officer Groups: view only</a:t>
            </a:r>
          </a:p>
          <a:p>
            <a:pPr marL="457200" indent="-457200">
              <a:buFont typeface="Wingdings" panose="05000000000000000000" pitchFamily="2" charset="2"/>
              <a:buChar char="Ø"/>
            </a:pPr>
            <a:r>
              <a:rPr lang="en-US" dirty="0"/>
              <a:t>Report Officer updates through Dept HQs using an Officer’s Certification Form</a:t>
            </a:r>
          </a:p>
          <a:p>
            <a:pPr marL="457200" indent="-457200">
              <a:buFont typeface="Wingdings" panose="05000000000000000000" pitchFamily="2" charset="2"/>
              <a:buChar char="Ø"/>
            </a:pPr>
            <a:r>
              <a:rPr lang="en-US" dirty="0"/>
              <a:t>View Future Officers</a:t>
            </a:r>
          </a:p>
          <a:p>
            <a:endParaRPr lang="en-US" dirty="0"/>
          </a:p>
        </p:txBody>
      </p:sp>
      <p:sp>
        <p:nvSpPr>
          <p:cNvPr id="5" name="Rectangle 4">
            <a:extLst>
              <a:ext uri="{FF2B5EF4-FFF2-40B4-BE49-F238E27FC236}">
                <a16:creationId xmlns:a16="http://schemas.microsoft.com/office/drawing/2014/main" id="{D11CC188-07EF-0E63-DAA2-A558D3438115}"/>
              </a:ext>
            </a:extLst>
          </p:cNvPr>
          <p:cNvSpPr/>
          <p:nvPr/>
        </p:nvSpPr>
        <p:spPr>
          <a:xfrm>
            <a:off x="6405717" y="5489716"/>
            <a:ext cx="10255024" cy="215036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E2692860-5778-C20B-67C7-6B004A1C4BDF}"/>
              </a:ext>
            </a:extLst>
          </p:cNvPr>
          <p:cNvPicPr>
            <a:picLocks noChangeAspect="1"/>
          </p:cNvPicPr>
          <p:nvPr/>
        </p:nvPicPr>
        <p:blipFill>
          <a:blip r:embed="rId3"/>
          <a:stretch>
            <a:fillRect/>
          </a:stretch>
        </p:blipFill>
        <p:spPr>
          <a:xfrm>
            <a:off x="5516564" y="101960"/>
            <a:ext cx="11554765" cy="8039100"/>
          </a:xfrm>
          <a:prstGeom prst="rect">
            <a:avLst/>
          </a:prstGeom>
        </p:spPr>
      </p:pic>
      <p:sp>
        <p:nvSpPr>
          <p:cNvPr id="11" name="Rectangle 10">
            <a:extLst>
              <a:ext uri="{FF2B5EF4-FFF2-40B4-BE49-F238E27FC236}">
                <a16:creationId xmlns:a16="http://schemas.microsoft.com/office/drawing/2014/main" id="{B6366165-0D57-CA78-69AD-040C180C6011}"/>
              </a:ext>
            </a:extLst>
          </p:cNvPr>
          <p:cNvSpPr/>
          <p:nvPr/>
        </p:nvSpPr>
        <p:spPr>
          <a:xfrm>
            <a:off x="6086475" y="6015036"/>
            <a:ext cx="10984854" cy="215036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Table 1">
            <a:extLst>
              <a:ext uri="{FF2B5EF4-FFF2-40B4-BE49-F238E27FC236}">
                <a16:creationId xmlns:a16="http://schemas.microsoft.com/office/drawing/2014/main" id="{27E1DAD9-5AD9-0C46-CF97-CF9D0D2120FE}"/>
              </a:ext>
            </a:extLst>
          </p:cNvPr>
          <p:cNvGraphicFramePr>
            <a:graphicFrameLocks noGrp="1"/>
          </p:cNvGraphicFramePr>
          <p:nvPr>
            <p:extLst>
              <p:ext uri="{D42A27DB-BD31-4B8C-83A1-F6EECF244321}">
                <p14:modId xmlns:p14="http://schemas.microsoft.com/office/powerpoint/2010/main" val="903963181"/>
              </p:ext>
            </p:extLst>
          </p:nvPr>
        </p:nvGraphicFramePr>
        <p:xfrm>
          <a:off x="6086475" y="5972217"/>
          <a:ext cx="10928923" cy="2137904"/>
        </p:xfrm>
        <a:graphic>
          <a:graphicData uri="http://schemas.openxmlformats.org/drawingml/2006/table">
            <a:tbl>
              <a:tblPr firstRow="1" bandRow="1">
                <a:tableStyleId>{D27102A9-8310-4765-A935-A1911B00CA55}</a:tableStyleId>
              </a:tblPr>
              <a:tblGrid>
                <a:gridCol w="970915">
                  <a:extLst>
                    <a:ext uri="{9D8B030D-6E8A-4147-A177-3AD203B41FA5}">
                      <a16:colId xmlns:a16="http://schemas.microsoft.com/office/drawing/2014/main" val="265809915"/>
                    </a:ext>
                  </a:extLst>
                </a:gridCol>
                <a:gridCol w="1597479">
                  <a:extLst>
                    <a:ext uri="{9D8B030D-6E8A-4147-A177-3AD203B41FA5}">
                      <a16:colId xmlns:a16="http://schemas.microsoft.com/office/drawing/2014/main" val="3035661314"/>
                    </a:ext>
                  </a:extLst>
                </a:gridCol>
                <a:gridCol w="2157179">
                  <a:extLst>
                    <a:ext uri="{9D8B030D-6E8A-4147-A177-3AD203B41FA5}">
                      <a16:colId xmlns:a16="http://schemas.microsoft.com/office/drawing/2014/main" val="2486729835"/>
                    </a:ext>
                  </a:extLst>
                </a:gridCol>
                <a:gridCol w="1676445">
                  <a:extLst>
                    <a:ext uri="{9D8B030D-6E8A-4147-A177-3AD203B41FA5}">
                      <a16:colId xmlns:a16="http://schemas.microsoft.com/office/drawing/2014/main" val="3297068136"/>
                    </a:ext>
                  </a:extLst>
                </a:gridCol>
                <a:gridCol w="757238">
                  <a:extLst>
                    <a:ext uri="{9D8B030D-6E8A-4147-A177-3AD203B41FA5}">
                      <a16:colId xmlns:a16="http://schemas.microsoft.com/office/drawing/2014/main" val="3593747754"/>
                    </a:ext>
                  </a:extLst>
                </a:gridCol>
                <a:gridCol w="2312113">
                  <a:extLst>
                    <a:ext uri="{9D8B030D-6E8A-4147-A177-3AD203B41FA5}">
                      <a16:colId xmlns:a16="http://schemas.microsoft.com/office/drawing/2014/main" val="3100587284"/>
                    </a:ext>
                  </a:extLst>
                </a:gridCol>
                <a:gridCol w="874532">
                  <a:extLst>
                    <a:ext uri="{9D8B030D-6E8A-4147-A177-3AD203B41FA5}">
                      <a16:colId xmlns:a16="http://schemas.microsoft.com/office/drawing/2014/main" val="3041654302"/>
                    </a:ext>
                  </a:extLst>
                </a:gridCol>
                <a:gridCol w="583022">
                  <a:extLst>
                    <a:ext uri="{9D8B030D-6E8A-4147-A177-3AD203B41FA5}">
                      <a16:colId xmlns:a16="http://schemas.microsoft.com/office/drawing/2014/main" val="645157274"/>
                    </a:ext>
                  </a:extLst>
                </a:gridCol>
              </a:tblGrid>
              <a:tr h="377684">
                <a:tc>
                  <a:txBody>
                    <a:bodyPr/>
                    <a:lstStyle/>
                    <a:p>
                      <a:pPr algn="l" rtl="0" fontAlgn="t"/>
                      <a:r>
                        <a:rPr lang="en-US" sz="1000" b="0"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00" b="0" i="0" u="none" strike="noStrike" dirty="0">
                          <a:effectLst/>
                          <a:latin typeface="Arial" panose="020B0604020202020204" pitchFamily="34" charset="0"/>
                        </a:rPr>
                        <a:t>FINANCE_OFFICER</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00" b="0" i="0" u="none" strike="noStrike" dirty="0">
                          <a:effectLst/>
                          <a:latin typeface="Arial" panose="020B0604020202020204" pitchFamily="34" charset="0"/>
                        </a:rPr>
                        <a:t>American Legion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00" b="0" i="0" u="none" strike="noStrike" dirty="0">
                          <a:effectLst/>
                          <a:latin typeface="Arial" panose="020B0604020202020204" pitchFamily="34" charset="0"/>
                        </a:rPr>
                        <a:t>07/07/2026</a:t>
                      </a:r>
                    </a:p>
                    <a:p>
                      <a:pPr algn="l" rtl="0" fontAlgn="t"/>
                      <a:r>
                        <a:rPr lang="en-US" sz="1000" b="0" i="0" u="none" strike="noStrike" dirty="0">
                          <a:effectLst/>
                          <a:latin typeface="Arial" panose="020B0604020202020204" pitchFamily="34" charset="0"/>
                        </a:rPr>
                        <a:t>07/07/2027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00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00" b="0" i="0" u="none" strike="noStrike" dirty="0">
                          <a:effectLst/>
                          <a:latin typeface="Arial" panose="020B0604020202020204" pitchFamily="34" charset="0"/>
                        </a:rPr>
                        <a:t>VOTING</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161407149"/>
                  </a:ext>
                </a:extLst>
              </a:tr>
              <a:tr h="368037">
                <a:tc>
                  <a:txBody>
                    <a:bodyPr/>
                    <a:lstStyle/>
                    <a:p>
                      <a:pPr algn="l" rtl="0" fontAlgn="t"/>
                      <a:r>
                        <a:rPr lang="en-US" sz="1000" b="0"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00" b="0" i="0" u="none" strike="noStrike" dirty="0">
                          <a:effectLst/>
                          <a:latin typeface="Arial" panose="020B0604020202020204" pitchFamily="34" charset="0"/>
                        </a:rPr>
                        <a:t>SERVICE_OFFICER</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marL="0" marR="0" lvl="0" indent="0" algn="l" defTabSz="1300460" rtl="0" eaLnBrk="1" fontAlgn="t" latinLnBrk="0" hangingPunct="1">
                        <a:lnSpc>
                          <a:spcPct val="100000"/>
                        </a:lnSpc>
                        <a:spcBef>
                          <a:spcPts val="0"/>
                        </a:spcBef>
                        <a:spcAft>
                          <a:spcPts val="0"/>
                        </a:spcAft>
                        <a:buClrTx/>
                        <a:buSzTx/>
                        <a:buFontTx/>
                        <a:buNone/>
                        <a:tabLst/>
                        <a:defRPr/>
                      </a:pPr>
                      <a:r>
                        <a:rPr lang="en-US" sz="1000" b="0" i="0" u="none" strike="noStrike" dirty="0">
                          <a:effectLst/>
                          <a:latin typeface="Arial" panose="020B0604020202020204" pitchFamily="34" charset="0"/>
                        </a:rPr>
                        <a:t>American Legion Post 0360</a:t>
                      </a:r>
                    </a:p>
                    <a:p>
                      <a:pPr algn="l" rtl="0" fontAlgn="t"/>
                      <a:endParaRPr lang="en-US" sz="10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00" b="0" i="0" u="none" strike="noStrike" dirty="0">
                          <a:effectLst/>
                          <a:latin typeface="Arial" panose="020B0604020202020204" pitchFamily="34" charset="0"/>
                        </a:rPr>
                        <a:t>07/07/2026</a:t>
                      </a:r>
                    </a:p>
                    <a:p>
                      <a:pPr algn="l" rtl="0" fontAlgn="t"/>
                      <a:r>
                        <a:rPr lang="en-US" sz="1000" b="0" i="0" u="none" strike="noStrike" dirty="0">
                          <a:effectLst/>
                          <a:latin typeface="Arial" panose="020B0604020202020204" pitchFamily="34" charset="0"/>
                        </a:rPr>
                        <a:t>07/07/2027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00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00" b="0" i="0" u="none" strike="noStrike" dirty="0">
                          <a:effectLst/>
                          <a:latin typeface="Arial" panose="020B0604020202020204" pitchFamily="34" charset="0"/>
                        </a:rPr>
                        <a:t>VOTING</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1174463407"/>
                  </a:ext>
                </a:extLst>
              </a:tr>
              <a:tr h="343163">
                <a:tc>
                  <a:txBody>
                    <a:bodyPr/>
                    <a:lstStyle/>
                    <a:p>
                      <a:pPr algn="l" rtl="0" fontAlgn="t"/>
                      <a:r>
                        <a:rPr lang="en-US" sz="1000" b="0"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00" b="0" i="0" u="none" strike="noStrike" dirty="0">
                          <a:effectLst/>
                          <a:latin typeface="Arial" panose="020B0604020202020204" pitchFamily="34" charset="0"/>
                        </a:rPr>
                        <a:t>Adjutant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1300460" rtl="0" eaLnBrk="1" fontAlgn="t" latinLnBrk="0" hangingPunct="1">
                        <a:lnSpc>
                          <a:spcPct val="100000"/>
                        </a:lnSpc>
                        <a:spcBef>
                          <a:spcPts val="0"/>
                        </a:spcBef>
                        <a:spcAft>
                          <a:spcPts val="0"/>
                        </a:spcAft>
                        <a:buClrTx/>
                        <a:buSzTx/>
                        <a:buFontTx/>
                        <a:buNone/>
                        <a:tabLst/>
                        <a:defRPr/>
                      </a:pPr>
                      <a:r>
                        <a:rPr lang="en-US" sz="1000" b="0" i="0" u="none" strike="noStrike" dirty="0">
                          <a:effectLst/>
                          <a:latin typeface="Arial" panose="020B0604020202020204" pitchFamily="34" charset="0"/>
                        </a:rPr>
                        <a:t>American Legion Post 0360</a:t>
                      </a:r>
                    </a:p>
                    <a:p>
                      <a:pPr algn="l" rtl="0" fontAlgn="t"/>
                      <a:endParaRPr lang="en-US" sz="10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0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00" b="0" i="0" u="none" strike="noStrike" dirty="0">
                          <a:effectLst/>
                          <a:latin typeface="Arial" panose="020B0604020202020204" pitchFamily="34" charset="0"/>
                        </a:rPr>
                        <a:t>07/07/2026</a:t>
                      </a:r>
                    </a:p>
                    <a:p>
                      <a:pPr algn="l" rtl="0" fontAlgn="t"/>
                      <a:r>
                        <a:rPr lang="en-US" sz="1000" b="0" i="0" u="none" strike="noStrike" dirty="0">
                          <a:effectLst/>
                          <a:latin typeface="Arial" panose="020B0604020202020204" pitchFamily="34" charset="0"/>
                        </a:rPr>
                        <a:t>07/07/2027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00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00" b="0" i="0" u="none" strike="noStrike" dirty="0">
                          <a:effectLst/>
                          <a:latin typeface="Arial" panose="020B0604020202020204" pitchFamily="34" charset="0"/>
                        </a:rPr>
                        <a:t>VOTING</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8112971"/>
                  </a:ext>
                </a:extLst>
              </a:tr>
              <a:tr h="358872">
                <a:tc>
                  <a:txBody>
                    <a:bodyPr/>
                    <a:lstStyle/>
                    <a:p>
                      <a:pPr algn="l" rtl="0" fontAlgn="t"/>
                      <a:r>
                        <a:rPr lang="en-US" sz="1000" b="0"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00" b="0" i="0" u="none" strike="noStrike" dirty="0">
                          <a:effectLst/>
                          <a:latin typeface="Arial" panose="020B0604020202020204" pitchFamily="34" charset="0"/>
                        </a:rPr>
                        <a:t>Commander</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marL="0" marR="0" lvl="0" indent="0" algn="l" defTabSz="1300460" rtl="0" eaLnBrk="1" fontAlgn="t" latinLnBrk="0" hangingPunct="1">
                        <a:lnSpc>
                          <a:spcPct val="100000"/>
                        </a:lnSpc>
                        <a:spcBef>
                          <a:spcPts val="0"/>
                        </a:spcBef>
                        <a:spcAft>
                          <a:spcPts val="0"/>
                        </a:spcAft>
                        <a:buClrTx/>
                        <a:buSzTx/>
                        <a:buFontTx/>
                        <a:buNone/>
                        <a:tabLst/>
                        <a:defRPr/>
                      </a:pPr>
                      <a:r>
                        <a:rPr lang="en-US" sz="1000" b="0" i="0" u="none" strike="noStrike" dirty="0">
                          <a:effectLst/>
                          <a:latin typeface="Arial" panose="020B0604020202020204" pitchFamily="34" charset="0"/>
                        </a:rPr>
                        <a:t>American Legion Post 0360</a:t>
                      </a:r>
                    </a:p>
                    <a:p>
                      <a:pPr algn="l" rtl="0" fontAlgn="t"/>
                      <a:endParaRPr lang="en-US" sz="10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0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00" b="0" i="0" u="none" strike="noStrike" dirty="0">
                          <a:effectLst/>
                          <a:latin typeface="Arial" panose="020B0604020202020204" pitchFamily="34" charset="0"/>
                        </a:rPr>
                        <a:t>07/07/2026</a:t>
                      </a:r>
                    </a:p>
                    <a:p>
                      <a:pPr algn="l" rtl="0" fontAlgn="t"/>
                      <a:r>
                        <a:rPr lang="en-US" sz="1000" b="0" i="0" u="none" strike="noStrike" dirty="0">
                          <a:effectLst/>
                          <a:latin typeface="Arial" panose="020B0604020202020204" pitchFamily="34" charset="0"/>
                        </a:rPr>
                        <a:t>07/07/2027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00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00" b="0" i="0" u="none" strike="noStrike" dirty="0">
                          <a:effectLst/>
                          <a:latin typeface="Arial" panose="020B0604020202020204" pitchFamily="34" charset="0"/>
                        </a:rPr>
                        <a:t>VOTING</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1678129285"/>
                  </a:ext>
                </a:extLst>
              </a:tr>
              <a:tr h="377728">
                <a:tc>
                  <a:txBody>
                    <a:bodyPr/>
                    <a:lstStyle/>
                    <a:p>
                      <a:pPr algn="l" rtl="0" fontAlgn="t"/>
                      <a:r>
                        <a:rPr lang="en-US" sz="1000" b="0"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00" b="0" i="0" u="none" strike="noStrike" dirty="0">
                          <a:effectLst/>
                          <a:latin typeface="Arial" panose="020B0604020202020204" pitchFamily="34" charset="0"/>
                        </a:rPr>
                        <a:t>Chaplain</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1300460" rtl="0" eaLnBrk="1" fontAlgn="t" latinLnBrk="0" hangingPunct="1">
                        <a:lnSpc>
                          <a:spcPct val="100000"/>
                        </a:lnSpc>
                        <a:spcBef>
                          <a:spcPts val="0"/>
                        </a:spcBef>
                        <a:spcAft>
                          <a:spcPts val="0"/>
                        </a:spcAft>
                        <a:buClrTx/>
                        <a:buSzTx/>
                        <a:buFontTx/>
                        <a:buNone/>
                        <a:tabLst/>
                        <a:defRPr/>
                      </a:pPr>
                      <a:r>
                        <a:rPr lang="en-US" sz="1000" b="0" i="0" u="none" strike="noStrike" dirty="0">
                          <a:effectLst/>
                          <a:latin typeface="Arial" panose="020B0604020202020204" pitchFamily="34" charset="0"/>
                        </a:rPr>
                        <a:t>American Legion Post 0360</a:t>
                      </a:r>
                    </a:p>
                    <a:p>
                      <a:pPr algn="l" rtl="0" fontAlgn="t"/>
                      <a:endParaRPr lang="en-US" sz="10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0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00" b="0" i="0" u="none" strike="noStrike" dirty="0">
                          <a:effectLst/>
                          <a:latin typeface="Arial" panose="020B0604020202020204" pitchFamily="34" charset="0"/>
                        </a:rPr>
                        <a:t>07/07/2025</a:t>
                      </a:r>
                    </a:p>
                    <a:p>
                      <a:pPr algn="l" rtl="0" fontAlgn="t"/>
                      <a:endParaRPr lang="en-US" sz="10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00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00" b="0" i="0" u="none" strike="noStrike" dirty="0">
                          <a:effectLst/>
                          <a:latin typeface="Arial" panose="020B0604020202020204" pitchFamily="34" charset="0"/>
                        </a:rPr>
                        <a:t>VOTING</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8000954"/>
                  </a:ext>
                </a:extLst>
              </a:tr>
              <a:tr h="112987">
                <a:tc>
                  <a:txBody>
                    <a:bodyPr/>
                    <a:lstStyle/>
                    <a:p>
                      <a:pPr algn="l" rtl="0" fontAlgn="t"/>
                      <a:r>
                        <a:rPr lang="en-US" sz="1000" b="0"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00" b="0" i="0" u="none" strike="noStrike" dirty="0">
                          <a:effectLst/>
                          <a:latin typeface="Arial" panose="020B0604020202020204" pitchFamily="34" charset="0"/>
                        </a:rPr>
                        <a:t>Vice Commander</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marL="0" marR="0" lvl="0" indent="0" algn="l" defTabSz="1300460" rtl="0" eaLnBrk="1" fontAlgn="t" latinLnBrk="0" hangingPunct="1">
                        <a:lnSpc>
                          <a:spcPct val="100000"/>
                        </a:lnSpc>
                        <a:spcBef>
                          <a:spcPts val="0"/>
                        </a:spcBef>
                        <a:spcAft>
                          <a:spcPts val="0"/>
                        </a:spcAft>
                        <a:buClrTx/>
                        <a:buSzTx/>
                        <a:buFontTx/>
                        <a:buNone/>
                        <a:tabLst/>
                        <a:defRPr/>
                      </a:pPr>
                      <a:r>
                        <a:rPr lang="en-US" sz="1000" b="0" i="0" u="none" strike="noStrike" dirty="0">
                          <a:effectLst/>
                          <a:latin typeface="Arial" panose="020B0604020202020204" pitchFamily="34" charset="0"/>
                        </a:rPr>
                        <a:t>American Legion Post 0360</a:t>
                      </a:r>
                    </a:p>
                    <a:p>
                      <a:pPr algn="l" rtl="0" fontAlgn="t"/>
                      <a:endParaRPr lang="en-US" sz="10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0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00" b="0" i="0" u="none" strike="noStrike" dirty="0">
                          <a:effectLst/>
                          <a:latin typeface="Arial" panose="020B0604020202020204" pitchFamily="34" charset="0"/>
                        </a:rPr>
                        <a:t>07/07/2026</a:t>
                      </a:r>
                    </a:p>
                    <a:p>
                      <a:pPr algn="l" rtl="0" fontAlgn="t"/>
                      <a:r>
                        <a:rPr lang="en-US" sz="1000" b="0" i="0" u="none" strike="noStrike" dirty="0">
                          <a:effectLst/>
                          <a:latin typeface="Arial" panose="020B0604020202020204" pitchFamily="34" charset="0"/>
                        </a:rPr>
                        <a:t>07/07/2027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00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00" b="0" i="0" u="none" strike="noStrike" dirty="0">
                          <a:effectLst/>
                          <a:latin typeface="Arial" panose="020B0604020202020204" pitchFamily="34" charset="0"/>
                        </a:rPr>
                        <a:t>VOTING</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2043361934"/>
                  </a:ext>
                </a:extLst>
              </a:tr>
            </a:tbl>
          </a:graphicData>
        </a:graphic>
      </p:graphicFrame>
      <p:sp>
        <p:nvSpPr>
          <p:cNvPr id="13" name="TextBox 12">
            <a:extLst>
              <a:ext uri="{FF2B5EF4-FFF2-40B4-BE49-F238E27FC236}">
                <a16:creationId xmlns:a16="http://schemas.microsoft.com/office/drawing/2014/main" id="{9FFCB785-FD40-484C-550E-2702C50952CA}"/>
              </a:ext>
            </a:extLst>
          </p:cNvPr>
          <p:cNvSpPr txBox="1"/>
          <p:nvPr/>
        </p:nvSpPr>
        <p:spPr>
          <a:xfrm>
            <a:off x="734325" y="5489716"/>
            <a:ext cx="4907573" cy="2554545"/>
          </a:xfrm>
          <a:prstGeom prst="rect">
            <a:avLst/>
          </a:prstGeom>
          <a:solidFill>
            <a:srgbClr val="0070C0"/>
          </a:solidFill>
          <a:ln>
            <a:solidFill>
              <a:schemeClr val="tx1"/>
            </a:solidFill>
          </a:ln>
          <a:effectLst/>
          <a:scene3d>
            <a:camera prst="perspectiveRight"/>
            <a:lightRig rig="threePt" dir="t"/>
          </a:scene3d>
          <a:sp3d>
            <a:bevelT prst="relaxedInset"/>
          </a:sp3d>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l">
              <a:defRPr sz="3200" b="1">
                <a:solidFill>
                  <a:schemeClr val="bg1"/>
                </a:solidFill>
              </a:defRPr>
            </a:lvl1pPr>
          </a:lstStyle>
          <a:p>
            <a:pPr algn="ctr"/>
            <a:endParaRPr lang="en-US" dirty="0"/>
          </a:p>
          <a:p>
            <a:pPr algn="ctr"/>
            <a:r>
              <a:rPr lang="en-US" dirty="0"/>
              <a:t>Officer updates cannot be made through myLegion.</a:t>
            </a:r>
          </a:p>
          <a:p>
            <a:pPr algn="ctr"/>
            <a:endParaRPr lang="en-US" dirty="0"/>
          </a:p>
        </p:txBody>
      </p:sp>
      <p:pic>
        <p:nvPicPr>
          <p:cNvPr id="15" name="Picture 14">
            <a:extLst>
              <a:ext uri="{FF2B5EF4-FFF2-40B4-BE49-F238E27FC236}">
                <a16:creationId xmlns:a16="http://schemas.microsoft.com/office/drawing/2014/main" id="{0A0F8836-DCE2-5FE3-909E-EA544DF2FF93}"/>
              </a:ext>
            </a:extLst>
          </p:cNvPr>
          <p:cNvPicPr>
            <a:picLocks noChangeAspect="1"/>
          </p:cNvPicPr>
          <p:nvPr/>
        </p:nvPicPr>
        <p:blipFill>
          <a:blip r:embed="rId4"/>
          <a:stretch>
            <a:fillRect/>
          </a:stretch>
        </p:blipFill>
        <p:spPr>
          <a:xfrm>
            <a:off x="10170250" y="3305908"/>
            <a:ext cx="2046044" cy="1364028"/>
          </a:xfrm>
          <a:prstGeom prst="rect">
            <a:avLst/>
          </a:prstGeom>
          <a:effectLst>
            <a:glow rad="228600">
              <a:schemeClr val="accent5">
                <a:satMod val="175000"/>
                <a:alpha val="40000"/>
              </a:schemeClr>
            </a:glow>
          </a:effectLst>
        </p:spPr>
      </p:pic>
    </p:spTree>
    <p:extLst>
      <p:ext uri="{BB962C8B-B14F-4D97-AF65-F5344CB8AC3E}">
        <p14:creationId xmlns:p14="http://schemas.microsoft.com/office/powerpoint/2010/main" val="2466151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wipe(up)">
                                      <p:cBhvr>
                                        <p:cTn id="7" dur="10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wipe(up)">
                                      <p:cBhvr>
                                        <p:cTn id="12" dur="10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wipe(up)">
                                      <p:cBhvr>
                                        <p:cTn id="17" dur="1000"/>
                                        <p:tgtEl>
                                          <p:spTgt spid="6">
                                            <p:txEl>
                                              <p:pRg st="3" end="3"/>
                                            </p:txEl>
                                          </p:spTgt>
                                        </p:tgtEl>
                                      </p:cBhvr>
                                    </p:animEffect>
                                  </p:childTnLst>
                                </p:cTn>
                              </p:par>
                              <p:par>
                                <p:cTn id="18" presetID="53" presetClass="entr" presetSubtype="16" fill="hold" nodeType="withEffect">
                                  <p:stCondLst>
                                    <p:cond delay="0"/>
                                  </p:stCondLst>
                                  <p:childTnLst>
                                    <p:set>
                                      <p:cBhvr>
                                        <p:cTn id="19" dur="1" fill="hold">
                                          <p:stCondLst>
                                            <p:cond delay="0"/>
                                          </p:stCondLst>
                                        </p:cTn>
                                        <p:tgtEl>
                                          <p:spTgt spid="15"/>
                                        </p:tgtEl>
                                        <p:attrNameLst>
                                          <p:attrName>style.visibility</p:attrName>
                                        </p:attrNameLst>
                                      </p:cBhvr>
                                      <p:to>
                                        <p:strVal val="visible"/>
                                      </p:to>
                                    </p:set>
                                    <p:anim calcmode="lin" valueType="num">
                                      <p:cBhvr>
                                        <p:cTn id="20" dur="1000" fill="hold"/>
                                        <p:tgtEl>
                                          <p:spTgt spid="15"/>
                                        </p:tgtEl>
                                        <p:attrNameLst>
                                          <p:attrName>ppt_w</p:attrName>
                                        </p:attrNameLst>
                                      </p:cBhvr>
                                      <p:tavLst>
                                        <p:tav tm="0">
                                          <p:val>
                                            <p:fltVal val="0"/>
                                          </p:val>
                                        </p:tav>
                                        <p:tav tm="100000">
                                          <p:val>
                                            <p:strVal val="#ppt_w"/>
                                          </p:val>
                                        </p:tav>
                                      </p:tavLst>
                                    </p:anim>
                                    <p:anim calcmode="lin" valueType="num">
                                      <p:cBhvr>
                                        <p:cTn id="21" dur="1000" fill="hold"/>
                                        <p:tgtEl>
                                          <p:spTgt spid="15"/>
                                        </p:tgtEl>
                                        <p:attrNameLst>
                                          <p:attrName>ppt_h</p:attrName>
                                        </p:attrNameLst>
                                      </p:cBhvr>
                                      <p:tavLst>
                                        <p:tav tm="0">
                                          <p:val>
                                            <p:fltVal val="0"/>
                                          </p:val>
                                        </p:tav>
                                        <p:tav tm="100000">
                                          <p:val>
                                            <p:strVal val="#ppt_h"/>
                                          </p:val>
                                        </p:tav>
                                      </p:tavLst>
                                    </p:anim>
                                    <p:animEffect transition="in" filter="fade">
                                      <p:cBhvr>
                                        <p:cTn id="22" dur="10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1B35C-758A-95C9-38E8-5DC6A1BDF04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8D28BBE-AF69-5991-725F-1D89D8F19E76}"/>
              </a:ext>
            </a:extLst>
          </p:cNvPr>
          <p:cNvSpPr>
            <a:spLocks noGrp="1"/>
          </p:cNvSpPr>
          <p:nvPr>
            <p:ph type="body" sz="quarter" idx="10"/>
          </p:nvPr>
        </p:nvSpPr>
        <p:spPr/>
        <p:txBody>
          <a:bodyPr>
            <a:normAutofit lnSpcReduction="10000"/>
          </a:bodyPr>
          <a:lstStyle/>
          <a:p>
            <a:r>
              <a:rPr lang="en-US" dirty="0"/>
              <a:t>OFFICER GROUPS</a:t>
            </a:r>
          </a:p>
        </p:txBody>
      </p:sp>
      <p:sp>
        <p:nvSpPr>
          <p:cNvPr id="5" name="Rectangle 4">
            <a:extLst>
              <a:ext uri="{FF2B5EF4-FFF2-40B4-BE49-F238E27FC236}">
                <a16:creationId xmlns:a16="http://schemas.microsoft.com/office/drawing/2014/main" id="{E8BA7549-5505-00DA-00A5-376DC97395B1}"/>
              </a:ext>
            </a:extLst>
          </p:cNvPr>
          <p:cNvSpPr/>
          <p:nvPr/>
        </p:nvSpPr>
        <p:spPr>
          <a:xfrm>
            <a:off x="6405717" y="5489716"/>
            <a:ext cx="10255024" cy="215036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911D1E10-0B75-AC21-D5C3-EBF269418167}"/>
              </a:ext>
            </a:extLst>
          </p:cNvPr>
          <p:cNvPicPr>
            <a:picLocks noChangeAspect="1"/>
          </p:cNvPicPr>
          <p:nvPr/>
        </p:nvPicPr>
        <p:blipFill>
          <a:blip r:embed="rId3"/>
          <a:stretch>
            <a:fillRect/>
          </a:stretch>
        </p:blipFill>
        <p:spPr>
          <a:xfrm>
            <a:off x="-222998" y="-3516048"/>
            <a:ext cx="17563261" cy="12219445"/>
          </a:xfrm>
          <a:prstGeom prst="rect">
            <a:avLst/>
          </a:prstGeom>
        </p:spPr>
      </p:pic>
      <p:sp>
        <p:nvSpPr>
          <p:cNvPr id="11" name="Rectangle 10">
            <a:extLst>
              <a:ext uri="{FF2B5EF4-FFF2-40B4-BE49-F238E27FC236}">
                <a16:creationId xmlns:a16="http://schemas.microsoft.com/office/drawing/2014/main" id="{EF5A3450-BD94-4575-56E6-36848D4BA419}"/>
              </a:ext>
            </a:extLst>
          </p:cNvPr>
          <p:cNvSpPr/>
          <p:nvPr/>
        </p:nvSpPr>
        <p:spPr>
          <a:xfrm>
            <a:off x="6086475" y="6015036"/>
            <a:ext cx="10984854" cy="215036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Table 1">
            <a:extLst>
              <a:ext uri="{FF2B5EF4-FFF2-40B4-BE49-F238E27FC236}">
                <a16:creationId xmlns:a16="http://schemas.microsoft.com/office/drawing/2014/main" id="{013B96B0-7B58-E938-7287-B9303D908441}"/>
              </a:ext>
            </a:extLst>
          </p:cNvPr>
          <p:cNvGraphicFramePr>
            <a:graphicFrameLocks noGrp="1"/>
          </p:cNvGraphicFramePr>
          <p:nvPr/>
        </p:nvGraphicFramePr>
        <p:xfrm>
          <a:off x="6086475" y="5972217"/>
          <a:ext cx="10984855" cy="2137904"/>
        </p:xfrm>
        <a:graphic>
          <a:graphicData uri="http://schemas.openxmlformats.org/drawingml/2006/table">
            <a:tbl>
              <a:tblPr firstRow="1" bandRow="1">
                <a:tableStyleId>{D27102A9-8310-4765-A935-A1911B00CA55}</a:tableStyleId>
              </a:tblPr>
              <a:tblGrid>
                <a:gridCol w="1026847">
                  <a:extLst>
                    <a:ext uri="{9D8B030D-6E8A-4147-A177-3AD203B41FA5}">
                      <a16:colId xmlns:a16="http://schemas.microsoft.com/office/drawing/2014/main" val="265809915"/>
                    </a:ext>
                  </a:extLst>
                </a:gridCol>
                <a:gridCol w="1597479">
                  <a:extLst>
                    <a:ext uri="{9D8B030D-6E8A-4147-A177-3AD203B41FA5}">
                      <a16:colId xmlns:a16="http://schemas.microsoft.com/office/drawing/2014/main" val="3035661314"/>
                    </a:ext>
                  </a:extLst>
                </a:gridCol>
                <a:gridCol w="2157179">
                  <a:extLst>
                    <a:ext uri="{9D8B030D-6E8A-4147-A177-3AD203B41FA5}">
                      <a16:colId xmlns:a16="http://schemas.microsoft.com/office/drawing/2014/main" val="2486729835"/>
                    </a:ext>
                  </a:extLst>
                </a:gridCol>
                <a:gridCol w="1676445">
                  <a:extLst>
                    <a:ext uri="{9D8B030D-6E8A-4147-A177-3AD203B41FA5}">
                      <a16:colId xmlns:a16="http://schemas.microsoft.com/office/drawing/2014/main" val="3297068136"/>
                    </a:ext>
                  </a:extLst>
                </a:gridCol>
                <a:gridCol w="757238">
                  <a:extLst>
                    <a:ext uri="{9D8B030D-6E8A-4147-A177-3AD203B41FA5}">
                      <a16:colId xmlns:a16="http://schemas.microsoft.com/office/drawing/2014/main" val="3593747754"/>
                    </a:ext>
                  </a:extLst>
                </a:gridCol>
                <a:gridCol w="2312113">
                  <a:extLst>
                    <a:ext uri="{9D8B030D-6E8A-4147-A177-3AD203B41FA5}">
                      <a16:colId xmlns:a16="http://schemas.microsoft.com/office/drawing/2014/main" val="3100587284"/>
                    </a:ext>
                  </a:extLst>
                </a:gridCol>
                <a:gridCol w="874532">
                  <a:extLst>
                    <a:ext uri="{9D8B030D-6E8A-4147-A177-3AD203B41FA5}">
                      <a16:colId xmlns:a16="http://schemas.microsoft.com/office/drawing/2014/main" val="3041654302"/>
                    </a:ext>
                  </a:extLst>
                </a:gridCol>
                <a:gridCol w="583022">
                  <a:extLst>
                    <a:ext uri="{9D8B030D-6E8A-4147-A177-3AD203B41FA5}">
                      <a16:colId xmlns:a16="http://schemas.microsoft.com/office/drawing/2014/main" val="645157274"/>
                    </a:ext>
                  </a:extLst>
                </a:gridCol>
              </a:tblGrid>
              <a:tr h="377684">
                <a:tc>
                  <a:txBody>
                    <a:bodyPr/>
                    <a:lstStyle/>
                    <a:p>
                      <a:pPr algn="l" rtl="0" fontAlgn="t"/>
                      <a:r>
                        <a:rPr lang="en-US" sz="1000" b="0" i="0" u="none" strike="noStrike" dirty="0">
                          <a:solidFill>
                            <a:schemeClr val="tx2">
                              <a:lumMod val="60000"/>
                              <a:lumOff val="40000"/>
                            </a:schemeClr>
                          </a:solidFill>
                          <a:effectLst/>
                          <a:latin typeface="Arial" panose="020B0604020202020204" pitchFamily="34" charset="0"/>
                        </a:rPr>
                        <a:t>CExample, Thomas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00" b="0" i="0" u="none" strike="noStrike" dirty="0">
                          <a:effectLst/>
                          <a:latin typeface="Arial" panose="020B0604020202020204" pitchFamily="34" charset="0"/>
                        </a:rPr>
                        <a:t>FINANCE_OFFICER</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00" b="0" i="0" u="none" strike="noStrike" dirty="0">
                          <a:effectLst/>
                          <a:latin typeface="Arial" panose="020B0604020202020204" pitchFamily="34" charset="0"/>
                        </a:rPr>
                        <a:t>American Legion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00" b="0" i="0" u="none" strike="noStrike" dirty="0">
                          <a:effectLst/>
                          <a:latin typeface="Arial" panose="020B0604020202020204" pitchFamily="34" charset="0"/>
                        </a:rPr>
                        <a:t>07/07/2025</a:t>
                      </a:r>
                    </a:p>
                    <a:p>
                      <a:pPr algn="l" rtl="0" fontAlgn="t"/>
                      <a:r>
                        <a:rPr lang="en-US" sz="1000" b="0" i="0" u="none" strike="noStrike" dirty="0">
                          <a:effectLst/>
                          <a:latin typeface="Arial" panose="020B0604020202020204" pitchFamily="34" charset="0"/>
                        </a:rPr>
                        <a:t>07/07/2026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00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00" b="0" i="0" u="none" strike="noStrike" dirty="0">
                          <a:effectLst/>
                          <a:latin typeface="Arial" panose="020B0604020202020204" pitchFamily="34" charset="0"/>
                        </a:rPr>
                        <a:t>VOTING</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161407149"/>
                  </a:ext>
                </a:extLst>
              </a:tr>
              <a:tr h="368037">
                <a:tc>
                  <a:txBody>
                    <a:bodyPr/>
                    <a:lstStyle/>
                    <a:p>
                      <a:pPr algn="l" rtl="0" fontAlgn="t"/>
                      <a:r>
                        <a:rPr lang="en-US" sz="1000" b="0" i="0" u="none" strike="noStrike" dirty="0">
                          <a:solidFill>
                            <a:schemeClr val="tx2">
                              <a:lumMod val="60000"/>
                              <a:lumOff val="40000"/>
                            </a:schemeClr>
                          </a:solidFill>
                          <a:effectLst/>
                          <a:latin typeface="Arial" panose="020B0604020202020204" pitchFamily="34" charset="0"/>
                        </a:rPr>
                        <a:t>CExample, Curtis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00" b="0" i="0" u="none" strike="noStrike" dirty="0">
                          <a:effectLst/>
                          <a:latin typeface="Arial" panose="020B0604020202020204" pitchFamily="34" charset="0"/>
                        </a:rPr>
                        <a:t>SERVICE_OFFICER</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marL="0" marR="0" lvl="0" indent="0" algn="l" defTabSz="1300460" rtl="0" eaLnBrk="1" fontAlgn="t" latinLnBrk="0" hangingPunct="1">
                        <a:lnSpc>
                          <a:spcPct val="100000"/>
                        </a:lnSpc>
                        <a:spcBef>
                          <a:spcPts val="0"/>
                        </a:spcBef>
                        <a:spcAft>
                          <a:spcPts val="0"/>
                        </a:spcAft>
                        <a:buClrTx/>
                        <a:buSzTx/>
                        <a:buFontTx/>
                        <a:buNone/>
                        <a:tabLst/>
                        <a:defRPr/>
                      </a:pPr>
                      <a:r>
                        <a:rPr lang="en-US" sz="1000" b="0" i="0" u="none" strike="noStrike" dirty="0">
                          <a:effectLst/>
                          <a:latin typeface="Arial" panose="020B0604020202020204" pitchFamily="34" charset="0"/>
                        </a:rPr>
                        <a:t>American Legion Post 0360</a:t>
                      </a:r>
                    </a:p>
                    <a:p>
                      <a:pPr algn="l" rtl="0" fontAlgn="t"/>
                      <a:endParaRPr lang="en-US" sz="10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00" b="0" i="0" u="none" strike="noStrike" dirty="0">
                          <a:effectLst/>
                          <a:latin typeface="Arial" panose="020B0604020202020204" pitchFamily="34" charset="0"/>
                        </a:rPr>
                        <a:t>07/07/2025</a:t>
                      </a:r>
                    </a:p>
                    <a:p>
                      <a:pPr algn="l" rtl="0" fontAlgn="t"/>
                      <a:r>
                        <a:rPr lang="en-US" sz="1000" b="0" i="0" u="none" strike="noStrike" dirty="0">
                          <a:effectLst/>
                          <a:latin typeface="Arial" panose="020B0604020202020204" pitchFamily="34" charset="0"/>
                        </a:rPr>
                        <a:t>07/07/2026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00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00" b="0" i="0" u="none" strike="noStrike" dirty="0">
                          <a:effectLst/>
                          <a:latin typeface="Arial" panose="020B0604020202020204" pitchFamily="34" charset="0"/>
                        </a:rPr>
                        <a:t>VOTING</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1174463407"/>
                  </a:ext>
                </a:extLst>
              </a:tr>
              <a:tr h="343163">
                <a:tc>
                  <a:txBody>
                    <a:bodyPr/>
                    <a:lstStyle/>
                    <a:p>
                      <a:pPr algn="l" rtl="0" fontAlgn="t"/>
                      <a:r>
                        <a:rPr lang="en-US" sz="1000" b="0" i="0" u="none" strike="noStrike" dirty="0">
                          <a:solidFill>
                            <a:schemeClr val="tx2">
                              <a:lumMod val="60000"/>
                              <a:lumOff val="40000"/>
                            </a:schemeClr>
                          </a:solidFill>
                          <a:effectLst/>
                          <a:latin typeface="Arial" panose="020B0604020202020204" pitchFamily="34" charset="0"/>
                        </a:rPr>
                        <a:t>CExample, DJ</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00" b="0" i="0" u="none" strike="noStrike" dirty="0">
                          <a:effectLst/>
                          <a:latin typeface="Arial" panose="020B0604020202020204" pitchFamily="34" charset="0"/>
                        </a:rPr>
                        <a:t>Adjutant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1300460" rtl="0" eaLnBrk="1" fontAlgn="t" latinLnBrk="0" hangingPunct="1">
                        <a:lnSpc>
                          <a:spcPct val="100000"/>
                        </a:lnSpc>
                        <a:spcBef>
                          <a:spcPts val="0"/>
                        </a:spcBef>
                        <a:spcAft>
                          <a:spcPts val="0"/>
                        </a:spcAft>
                        <a:buClrTx/>
                        <a:buSzTx/>
                        <a:buFontTx/>
                        <a:buNone/>
                        <a:tabLst/>
                        <a:defRPr/>
                      </a:pPr>
                      <a:r>
                        <a:rPr lang="en-US" sz="1000" b="0" i="0" u="none" strike="noStrike" dirty="0">
                          <a:effectLst/>
                          <a:latin typeface="Arial" panose="020B0604020202020204" pitchFamily="34" charset="0"/>
                        </a:rPr>
                        <a:t>American Legion Post 0360</a:t>
                      </a:r>
                    </a:p>
                    <a:p>
                      <a:pPr algn="l" rtl="0" fontAlgn="t"/>
                      <a:endParaRPr lang="en-US" sz="10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0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00" b="0" i="0" u="none" strike="noStrike" dirty="0">
                          <a:effectLst/>
                          <a:latin typeface="Arial" panose="020B0604020202020204" pitchFamily="34" charset="0"/>
                        </a:rPr>
                        <a:t>07/07/2025</a:t>
                      </a:r>
                    </a:p>
                    <a:p>
                      <a:pPr algn="l" rtl="0" fontAlgn="t"/>
                      <a:r>
                        <a:rPr lang="en-US" sz="1000" b="0" i="0" u="none" strike="noStrike" dirty="0">
                          <a:effectLst/>
                          <a:latin typeface="Arial" panose="020B0604020202020204" pitchFamily="34" charset="0"/>
                        </a:rPr>
                        <a:t>07/07/2026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00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00" b="0" i="0" u="none" strike="noStrike" dirty="0">
                          <a:effectLst/>
                          <a:latin typeface="Arial" panose="020B0604020202020204" pitchFamily="34" charset="0"/>
                        </a:rPr>
                        <a:t>VOTING</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8112971"/>
                  </a:ext>
                </a:extLst>
              </a:tr>
              <a:tr h="358872">
                <a:tc>
                  <a:txBody>
                    <a:bodyPr/>
                    <a:lstStyle/>
                    <a:p>
                      <a:pPr algn="l" rtl="0" fontAlgn="t"/>
                      <a:r>
                        <a:rPr lang="en-US" sz="1000" b="0" i="0" u="none" strike="noStrike" dirty="0">
                          <a:solidFill>
                            <a:schemeClr val="tx2">
                              <a:lumMod val="60000"/>
                              <a:lumOff val="40000"/>
                            </a:schemeClr>
                          </a:solidFill>
                          <a:effectLst/>
                          <a:latin typeface="Arial" panose="020B0604020202020204" pitchFamily="34" charset="0"/>
                        </a:rPr>
                        <a:t>CExample, Helen</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00" b="0" i="0" u="none" strike="noStrike" dirty="0">
                          <a:effectLst/>
                          <a:latin typeface="Arial" panose="020B0604020202020204" pitchFamily="34" charset="0"/>
                        </a:rPr>
                        <a:t>Commander</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marL="0" marR="0" lvl="0" indent="0" algn="l" defTabSz="1300460" rtl="0" eaLnBrk="1" fontAlgn="t" latinLnBrk="0" hangingPunct="1">
                        <a:lnSpc>
                          <a:spcPct val="100000"/>
                        </a:lnSpc>
                        <a:spcBef>
                          <a:spcPts val="0"/>
                        </a:spcBef>
                        <a:spcAft>
                          <a:spcPts val="0"/>
                        </a:spcAft>
                        <a:buClrTx/>
                        <a:buSzTx/>
                        <a:buFontTx/>
                        <a:buNone/>
                        <a:tabLst/>
                        <a:defRPr/>
                      </a:pPr>
                      <a:r>
                        <a:rPr lang="en-US" sz="1000" b="0" i="0" u="none" strike="noStrike" dirty="0">
                          <a:effectLst/>
                          <a:latin typeface="Arial" panose="020B0604020202020204" pitchFamily="34" charset="0"/>
                        </a:rPr>
                        <a:t>American Legion Post 0360</a:t>
                      </a:r>
                    </a:p>
                    <a:p>
                      <a:pPr algn="l" rtl="0" fontAlgn="t"/>
                      <a:endParaRPr lang="en-US" sz="10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0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00" b="0" i="0" u="none" strike="noStrike" dirty="0">
                          <a:effectLst/>
                          <a:latin typeface="Arial" panose="020B0604020202020204" pitchFamily="34" charset="0"/>
                        </a:rPr>
                        <a:t>07/07/2025</a:t>
                      </a:r>
                    </a:p>
                    <a:p>
                      <a:pPr algn="l" rtl="0" fontAlgn="t"/>
                      <a:r>
                        <a:rPr lang="en-US" sz="1000" b="0" i="0" u="none" strike="noStrike" dirty="0">
                          <a:effectLst/>
                          <a:latin typeface="Arial" panose="020B0604020202020204" pitchFamily="34" charset="0"/>
                        </a:rPr>
                        <a:t>07/07/2026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00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00" b="0" i="0" u="none" strike="noStrike" dirty="0">
                          <a:effectLst/>
                          <a:latin typeface="Arial" panose="020B0604020202020204" pitchFamily="34" charset="0"/>
                        </a:rPr>
                        <a:t>VOTING</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1678129285"/>
                  </a:ext>
                </a:extLst>
              </a:tr>
              <a:tr h="377728">
                <a:tc>
                  <a:txBody>
                    <a:bodyPr/>
                    <a:lstStyle/>
                    <a:p>
                      <a:pPr algn="l" rtl="0" fontAlgn="t"/>
                      <a:r>
                        <a:rPr lang="en-US" sz="1000" b="0" i="0" u="none" strike="noStrike" dirty="0">
                          <a:solidFill>
                            <a:schemeClr val="tx2">
                              <a:lumMod val="60000"/>
                              <a:lumOff val="40000"/>
                            </a:schemeClr>
                          </a:solidFill>
                          <a:effectLst/>
                          <a:latin typeface="Arial" panose="020B0604020202020204" pitchFamily="34" charset="0"/>
                        </a:rPr>
                        <a:t>CSample, Elizabeth</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00" b="0" i="0" u="none" strike="noStrike" dirty="0">
                          <a:effectLst/>
                          <a:latin typeface="Arial" panose="020B0604020202020204" pitchFamily="34" charset="0"/>
                        </a:rPr>
                        <a:t>Chaplain</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1300460" rtl="0" eaLnBrk="1" fontAlgn="t" latinLnBrk="0" hangingPunct="1">
                        <a:lnSpc>
                          <a:spcPct val="100000"/>
                        </a:lnSpc>
                        <a:spcBef>
                          <a:spcPts val="0"/>
                        </a:spcBef>
                        <a:spcAft>
                          <a:spcPts val="0"/>
                        </a:spcAft>
                        <a:buClrTx/>
                        <a:buSzTx/>
                        <a:buFontTx/>
                        <a:buNone/>
                        <a:tabLst/>
                        <a:defRPr/>
                      </a:pPr>
                      <a:r>
                        <a:rPr lang="en-US" sz="1000" b="0" i="0" u="none" strike="noStrike" dirty="0">
                          <a:effectLst/>
                          <a:latin typeface="Arial" panose="020B0604020202020204" pitchFamily="34" charset="0"/>
                        </a:rPr>
                        <a:t>American Legion Post 0360</a:t>
                      </a:r>
                    </a:p>
                    <a:p>
                      <a:pPr algn="l" rtl="0" fontAlgn="t"/>
                      <a:endParaRPr lang="en-US" sz="10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0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00" b="0" i="0" u="none" strike="noStrike" dirty="0">
                          <a:effectLst/>
                          <a:latin typeface="Arial" panose="020B0604020202020204" pitchFamily="34" charset="0"/>
                        </a:rPr>
                        <a:t>07/07/2025</a:t>
                      </a:r>
                    </a:p>
                    <a:p>
                      <a:pPr algn="l" rtl="0" fontAlgn="t"/>
                      <a:endParaRPr lang="en-US" sz="10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00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00" b="0" i="0" u="none" strike="noStrike" dirty="0">
                          <a:effectLst/>
                          <a:latin typeface="Arial" panose="020B0604020202020204" pitchFamily="34" charset="0"/>
                        </a:rPr>
                        <a:t>VOTING</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8000954"/>
                  </a:ext>
                </a:extLst>
              </a:tr>
              <a:tr h="112987">
                <a:tc>
                  <a:txBody>
                    <a:bodyPr/>
                    <a:lstStyle/>
                    <a:p>
                      <a:pPr algn="l" rtl="0" fontAlgn="t"/>
                      <a:r>
                        <a:rPr lang="en-US" sz="1000" b="0" i="0" u="none" strike="noStrike" dirty="0">
                          <a:solidFill>
                            <a:schemeClr val="tx2">
                              <a:lumMod val="60000"/>
                              <a:lumOff val="40000"/>
                            </a:schemeClr>
                          </a:solidFill>
                          <a:effectLst/>
                          <a:latin typeface="Arial" panose="020B0604020202020204" pitchFamily="34" charset="0"/>
                        </a:rPr>
                        <a:t>CSample, Jesse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00" b="0" i="0" u="none" strike="noStrike" dirty="0">
                          <a:effectLst/>
                          <a:latin typeface="Arial" panose="020B0604020202020204" pitchFamily="34" charset="0"/>
                        </a:rPr>
                        <a:t>Vice Commander</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marL="0" marR="0" lvl="0" indent="0" algn="l" defTabSz="1300460" rtl="0" eaLnBrk="1" fontAlgn="t" latinLnBrk="0" hangingPunct="1">
                        <a:lnSpc>
                          <a:spcPct val="100000"/>
                        </a:lnSpc>
                        <a:spcBef>
                          <a:spcPts val="0"/>
                        </a:spcBef>
                        <a:spcAft>
                          <a:spcPts val="0"/>
                        </a:spcAft>
                        <a:buClrTx/>
                        <a:buSzTx/>
                        <a:buFontTx/>
                        <a:buNone/>
                        <a:tabLst/>
                        <a:defRPr/>
                      </a:pPr>
                      <a:r>
                        <a:rPr lang="en-US" sz="1000" b="0" i="0" u="none" strike="noStrike" dirty="0">
                          <a:effectLst/>
                          <a:latin typeface="Arial" panose="020B0604020202020204" pitchFamily="34" charset="0"/>
                        </a:rPr>
                        <a:t>American Legion Post 0360</a:t>
                      </a:r>
                    </a:p>
                    <a:p>
                      <a:pPr algn="l" rtl="0" fontAlgn="t"/>
                      <a:endParaRPr lang="en-US" sz="10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0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00" b="0" i="0" u="none" strike="noStrike" dirty="0">
                          <a:effectLst/>
                          <a:latin typeface="Arial" panose="020B0604020202020204" pitchFamily="34" charset="0"/>
                        </a:rPr>
                        <a:t>07/07/2025</a:t>
                      </a:r>
                    </a:p>
                    <a:p>
                      <a:pPr algn="l" rtl="0" fontAlgn="t"/>
                      <a:r>
                        <a:rPr lang="en-US" sz="1000" b="0" i="0" u="none" strike="noStrike" dirty="0">
                          <a:effectLst/>
                          <a:latin typeface="Arial" panose="020B0604020202020204" pitchFamily="34" charset="0"/>
                        </a:rPr>
                        <a:t>07/07/2026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00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00" b="0" i="0" u="none" strike="noStrike" dirty="0">
                          <a:effectLst/>
                          <a:latin typeface="Arial" panose="020B0604020202020204" pitchFamily="34" charset="0"/>
                        </a:rPr>
                        <a:t>VOTING</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2043361934"/>
                  </a:ext>
                </a:extLst>
              </a:tr>
            </a:tbl>
          </a:graphicData>
        </a:graphic>
      </p:graphicFrame>
      <p:sp>
        <p:nvSpPr>
          <p:cNvPr id="12" name="Rectangle 11">
            <a:extLst>
              <a:ext uri="{FF2B5EF4-FFF2-40B4-BE49-F238E27FC236}">
                <a16:creationId xmlns:a16="http://schemas.microsoft.com/office/drawing/2014/main" id="{225DA928-8C27-96C6-0805-C0FF12FD2836}"/>
              </a:ext>
            </a:extLst>
          </p:cNvPr>
          <p:cNvSpPr/>
          <p:nvPr/>
        </p:nvSpPr>
        <p:spPr>
          <a:xfrm>
            <a:off x="622370" y="5427085"/>
            <a:ext cx="16660740" cy="5404871"/>
          </a:xfrm>
          <a:prstGeom prst="rect">
            <a:avLst/>
          </a:prstGeom>
          <a:solidFill>
            <a:schemeClr val="accent2">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Table 6">
            <a:extLst>
              <a:ext uri="{FF2B5EF4-FFF2-40B4-BE49-F238E27FC236}">
                <a16:creationId xmlns:a16="http://schemas.microsoft.com/office/drawing/2014/main" id="{CEAF3170-A43F-A645-FD1E-33A97EC53A78}"/>
              </a:ext>
            </a:extLst>
          </p:cNvPr>
          <p:cNvGraphicFramePr>
            <a:graphicFrameLocks noGrp="1"/>
          </p:cNvGraphicFramePr>
          <p:nvPr>
            <p:extLst>
              <p:ext uri="{D42A27DB-BD31-4B8C-83A1-F6EECF244321}">
                <p14:modId xmlns:p14="http://schemas.microsoft.com/office/powerpoint/2010/main" val="1580832327"/>
              </p:ext>
            </p:extLst>
          </p:nvPr>
        </p:nvGraphicFramePr>
        <p:xfrm>
          <a:off x="622369" y="5427085"/>
          <a:ext cx="16660740" cy="3645615"/>
        </p:xfrm>
        <a:graphic>
          <a:graphicData uri="http://schemas.openxmlformats.org/drawingml/2006/table">
            <a:tbl>
              <a:tblPr firstRow="1" bandRow="1">
                <a:tableStyleId>{D27102A9-8310-4765-A935-A1911B00CA55}</a:tableStyleId>
              </a:tblPr>
              <a:tblGrid>
                <a:gridCol w="1557421">
                  <a:extLst>
                    <a:ext uri="{9D8B030D-6E8A-4147-A177-3AD203B41FA5}">
                      <a16:colId xmlns:a16="http://schemas.microsoft.com/office/drawing/2014/main" val="265809915"/>
                    </a:ext>
                  </a:extLst>
                </a:gridCol>
                <a:gridCol w="2422899">
                  <a:extLst>
                    <a:ext uri="{9D8B030D-6E8A-4147-A177-3AD203B41FA5}">
                      <a16:colId xmlns:a16="http://schemas.microsoft.com/office/drawing/2014/main" val="3035661314"/>
                    </a:ext>
                  </a:extLst>
                </a:gridCol>
                <a:gridCol w="2469624">
                  <a:extLst>
                    <a:ext uri="{9D8B030D-6E8A-4147-A177-3AD203B41FA5}">
                      <a16:colId xmlns:a16="http://schemas.microsoft.com/office/drawing/2014/main" val="2486729835"/>
                    </a:ext>
                  </a:extLst>
                </a:gridCol>
                <a:gridCol w="3343275">
                  <a:extLst>
                    <a:ext uri="{9D8B030D-6E8A-4147-A177-3AD203B41FA5}">
                      <a16:colId xmlns:a16="http://schemas.microsoft.com/office/drawing/2014/main" val="3297068136"/>
                    </a:ext>
                  </a:extLst>
                </a:gridCol>
                <a:gridCol w="1200150">
                  <a:extLst>
                    <a:ext uri="{9D8B030D-6E8A-4147-A177-3AD203B41FA5}">
                      <a16:colId xmlns:a16="http://schemas.microsoft.com/office/drawing/2014/main" val="3593747754"/>
                    </a:ext>
                  </a:extLst>
                </a:gridCol>
                <a:gridCol w="3456698">
                  <a:extLst>
                    <a:ext uri="{9D8B030D-6E8A-4147-A177-3AD203B41FA5}">
                      <a16:colId xmlns:a16="http://schemas.microsoft.com/office/drawing/2014/main" val="3100587284"/>
                    </a:ext>
                  </a:extLst>
                </a:gridCol>
                <a:gridCol w="1326403">
                  <a:extLst>
                    <a:ext uri="{9D8B030D-6E8A-4147-A177-3AD203B41FA5}">
                      <a16:colId xmlns:a16="http://schemas.microsoft.com/office/drawing/2014/main" val="3041654302"/>
                    </a:ext>
                  </a:extLst>
                </a:gridCol>
                <a:gridCol w="884270">
                  <a:extLst>
                    <a:ext uri="{9D8B030D-6E8A-4147-A177-3AD203B41FA5}">
                      <a16:colId xmlns:a16="http://schemas.microsoft.com/office/drawing/2014/main" val="645157274"/>
                    </a:ext>
                  </a:extLst>
                </a:gridCol>
              </a:tblGrid>
              <a:tr h="559378">
                <a:tc>
                  <a:txBody>
                    <a:bodyPr/>
                    <a:lstStyle/>
                    <a:p>
                      <a:pPr algn="l" rtl="0" fontAlgn="t"/>
                      <a:r>
                        <a:rPr lang="en-US" sz="1600" b="0"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10000"/>
                        <a:lumOff val="90000"/>
                      </a:schemeClr>
                    </a:solidFill>
                  </a:tcPr>
                </a:tc>
                <a:tc>
                  <a:txBody>
                    <a:bodyPr/>
                    <a:lstStyle/>
                    <a:p>
                      <a:pPr algn="l" rtl="0" fontAlgn="t"/>
                      <a:r>
                        <a:rPr lang="en-US" sz="1600" b="0" i="0" u="none" strike="noStrike" dirty="0">
                          <a:effectLst/>
                          <a:latin typeface="Arial" panose="020B0604020202020204" pitchFamily="34" charset="0"/>
                        </a:rPr>
                        <a:t>FINANCE_OFFICER</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600" b="0" i="0" u="none" strike="noStrike" dirty="0">
                          <a:effectLst/>
                          <a:latin typeface="Arial" panose="020B0604020202020204" pitchFamily="34" charset="0"/>
                        </a:rPr>
                        <a:t>American Legion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6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600" b="0" i="0" u="none" strike="noStrike" dirty="0">
                          <a:effectLst/>
                          <a:latin typeface="Arial" panose="020B0604020202020204" pitchFamily="34" charset="0"/>
                        </a:rPr>
                        <a:t>07/07/2026</a:t>
                      </a:r>
                    </a:p>
                    <a:p>
                      <a:pPr algn="l" rtl="0" fontAlgn="t"/>
                      <a:r>
                        <a:rPr lang="en-US" sz="1600" b="0" i="0" u="none" strike="noStrike" dirty="0">
                          <a:effectLst/>
                          <a:latin typeface="Arial" panose="020B0604020202020204" pitchFamily="34" charset="0"/>
                        </a:rPr>
                        <a:t>07/07/2027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6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60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600" b="0" i="0" u="none" strike="noStrike" dirty="0">
                          <a:effectLst/>
                          <a:latin typeface="Arial" panose="020B0604020202020204" pitchFamily="34" charset="0"/>
                        </a:rPr>
                        <a:t>VOTING</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6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161407149"/>
                  </a:ext>
                </a:extLst>
              </a:tr>
              <a:tr h="585787">
                <a:tc>
                  <a:txBody>
                    <a:bodyPr/>
                    <a:lstStyle/>
                    <a:p>
                      <a:pPr algn="l" rtl="0" fontAlgn="t"/>
                      <a:r>
                        <a:rPr lang="en-US" sz="1600" b="0"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600" b="0" i="0" u="none" strike="noStrike" dirty="0">
                          <a:effectLst/>
                          <a:latin typeface="Arial" panose="020B0604020202020204" pitchFamily="34" charset="0"/>
                        </a:rPr>
                        <a:t>SERVICE_OFFICER</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marL="0" marR="0" lvl="0" indent="0" algn="l" defTabSz="1300460" rtl="0" eaLnBrk="1" fontAlgn="t" latinLnBrk="0" hangingPunct="1">
                        <a:lnSpc>
                          <a:spcPct val="100000"/>
                        </a:lnSpc>
                        <a:spcBef>
                          <a:spcPts val="0"/>
                        </a:spcBef>
                        <a:spcAft>
                          <a:spcPts val="0"/>
                        </a:spcAft>
                        <a:buClrTx/>
                        <a:buSzTx/>
                        <a:buFontTx/>
                        <a:buNone/>
                        <a:tabLst/>
                        <a:defRPr/>
                      </a:pPr>
                      <a:r>
                        <a:rPr lang="en-US" sz="1600" b="0" i="0" u="none" strike="noStrike" dirty="0">
                          <a:effectLst/>
                          <a:latin typeface="Arial" panose="020B0604020202020204" pitchFamily="34" charset="0"/>
                        </a:rPr>
                        <a:t>American Legion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6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600" b="0" i="0" u="none" strike="noStrike" dirty="0">
                          <a:effectLst/>
                          <a:latin typeface="Arial" panose="020B0604020202020204" pitchFamily="34" charset="0"/>
                        </a:rPr>
                        <a:t>07/07/2026</a:t>
                      </a:r>
                    </a:p>
                    <a:p>
                      <a:pPr algn="l" rtl="0" fontAlgn="t"/>
                      <a:r>
                        <a:rPr lang="en-US" sz="1600" b="0" i="0" u="none" strike="noStrike" dirty="0">
                          <a:effectLst/>
                          <a:latin typeface="Arial" panose="020B0604020202020204" pitchFamily="34" charset="0"/>
                        </a:rPr>
                        <a:t>07/07/2027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6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60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600" b="0" i="0" u="none" strike="noStrike" dirty="0">
                          <a:effectLst/>
                          <a:latin typeface="Arial" panose="020B0604020202020204" pitchFamily="34" charset="0"/>
                        </a:rPr>
                        <a:t>VOTING</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6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1174463407"/>
                  </a:ext>
                </a:extLst>
              </a:tr>
              <a:tr h="571500">
                <a:tc>
                  <a:txBody>
                    <a:bodyPr/>
                    <a:lstStyle/>
                    <a:p>
                      <a:pPr algn="l" rtl="0" fontAlgn="t"/>
                      <a:r>
                        <a:rPr lang="en-US" sz="1600" b="0"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600" b="0" i="0" u="none" strike="noStrike" dirty="0">
                          <a:effectLst/>
                          <a:latin typeface="Arial" panose="020B0604020202020204" pitchFamily="34" charset="0"/>
                        </a:rPr>
                        <a:t>Adjutant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1300460" rtl="0" eaLnBrk="1" fontAlgn="t" latinLnBrk="0" hangingPunct="1">
                        <a:lnSpc>
                          <a:spcPct val="100000"/>
                        </a:lnSpc>
                        <a:spcBef>
                          <a:spcPts val="0"/>
                        </a:spcBef>
                        <a:spcAft>
                          <a:spcPts val="0"/>
                        </a:spcAft>
                        <a:buClrTx/>
                        <a:buSzTx/>
                        <a:buFontTx/>
                        <a:buNone/>
                        <a:tabLst/>
                        <a:defRPr/>
                      </a:pPr>
                      <a:r>
                        <a:rPr lang="en-US" sz="1600" b="0" i="0" u="none" strike="noStrike" dirty="0">
                          <a:effectLst/>
                          <a:latin typeface="Arial" panose="020B0604020202020204" pitchFamily="34" charset="0"/>
                        </a:rPr>
                        <a:t>American Legion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60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600" b="0" i="0" u="none" strike="noStrike" dirty="0">
                          <a:effectLst/>
                          <a:latin typeface="Arial" panose="020B0604020202020204" pitchFamily="34" charset="0"/>
                        </a:rPr>
                        <a:t>07/07/2026</a:t>
                      </a:r>
                    </a:p>
                    <a:p>
                      <a:pPr algn="l" rtl="0" fontAlgn="t"/>
                      <a:r>
                        <a:rPr lang="en-US" sz="1600" b="0" i="0" u="none" strike="noStrike" dirty="0">
                          <a:effectLst/>
                          <a:latin typeface="Arial" panose="020B0604020202020204" pitchFamily="34" charset="0"/>
                        </a:rPr>
                        <a:t>07/07/2027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6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60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600" b="0" i="0" u="none" strike="noStrike" dirty="0">
                          <a:effectLst/>
                          <a:latin typeface="Arial" panose="020B0604020202020204" pitchFamily="34" charset="0"/>
                        </a:rPr>
                        <a:t>VOTING</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6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8112971"/>
                  </a:ext>
                </a:extLst>
              </a:tr>
              <a:tr h="571500">
                <a:tc>
                  <a:txBody>
                    <a:bodyPr/>
                    <a:lstStyle/>
                    <a:p>
                      <a:pPr algn="l" rtl="0" fontAlgn="t"/>
                      <a:r>
                        <a:rPr lang="en-US" sz="1600" b="0"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600" b="0" i="0" u="none" strike="noStrike" dirty="0">
                          <a:effectLst/>
                          <a:latin typeface="Arial" panose="020B0604020202020204" pitchFamily="34" charset="0"/>
                        </a:rPr>
                        <a:t>Commander</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marL="0" marR="0" lvl="0" indent="0" algn="l" defTabSz="1300460" rtl="0" eaLnBrk="1" fontAlgn="t" latinLnBrk="0" hangingPunct="1">
                        <a:lnSpc>
                          <a:spcPct val="100000"/>
                        </a:lnSpc>
                        <a:spcBef>
                          <a:spcPts val="0"/>
                        </a:spcBef>
                        <a:spcAft>
                          <a:spcPts val="0"/>
                        </a:spcAft>
                        <a:buClrTx/>
                        <a:buSzTx/>
                        <a:buFontTx/>
                        <a:buNone/>
                        <a:tabLst/>
                        <a:defRPr/>
                      </a:pPr>
                      <a:r>
                        <a:rPr lang="en-US" sz="1600" b="0" i="0" u="none" strike="noStrike" dirty="0">
                          <a:effectLst/>
                          <a:latin typeface="Arial" panose="020B0604020202020204" pitchFamily="34" charset="0"/>
                        </a:rPr>
                        <a:t>American Legion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60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600" b="0" i="0" u="none" strike="noStrike" dirty="0">
                          <a:effectLst/>
                          <a:latin typeface="Arial" panose="020B0604020202020204" pitchFamily="34" charset="0"/>
                        </a:rPr>
                        <a:t>07/07/2026</a:t>
                      </a:r>
                    </a:p>
                    <a:p>
                      <a:pPr algn="l" rtl="0" fontAlgn="t"/>
                      <a:r>
                        <a:rPr lang="en-US" sz="1600" b="0" i="0" u="none" strike="noStrike" dirty="0">
                          <a:effectLst/>
                          <a:latin typeface="Arial" panose="020B0604020202020204" pitchFamily="34" charset="0"/>
                        </a:rPr>
                        <a:t>07/07/2027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6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60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600" b="0" i="0" u="none" strike="noStrike" dirty="0">
                          <a:effectLst/>
                          <a:latin typeface="Arial" panose="020B0604020202020204" pitchFamily="34" charset="0"/>
                        </a:rPr>
                        <a:t>VOTING</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6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1678129285"/>
                  </a:ext>
                </a:extLst>
              </a:tr>
              <a:tr h="585788">
                <a:tc>
                  <a:txBody>
                    <a:bodyPr/>
                    <a:lstStyle/>
                    <a:p>
                      <a:pPr algn="l" rtl="0" fontAlgn="t"/>
                      <a:r>
                        <a:rPr lang="en-US" sz="1600" b="0"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600" b="0" i="0" u="none" strike="noStrike" dirty="0">
                          <a:effectLst/>
                          <a:latin typeface="Arial" panose="020B0604020202020204" pitchFamily="34" charset="0"/>
                        </a:rPr>
                        <a:t>Chaplain</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1300460" rtl="0" eaLnBrk="1" fontAlgn="t" latinLnBrk="0" hangingPunct="1">
                        <a:lnSpc>
                          <a:spcPct val="100000"/>
                        </a:lnSpc>
                        <a:spcBef>
                          <a:spcPts val="0"/>
                        </a:spcBef>
                        <a:spcAft>
                          <a:spcPts val="0"/>
                        </a:spcAft>
                        <a:buClrTx/>
                        <a:buSzTx/>
                        <a:buFontTx/>
                        <a:buNone/>
                        <a:tabLst/>
                        <a:defRPr/>
                      </a:pPr>
                      <a:r>
                        <a:rPr lang="en-US" sz="1600" b="0" i="0" u="none" strike="noStrike" dirty="0">
                          <a:effectLst/>
                          <a:latin typeface="Arial" panose="020B0604020202020204" pitchFamily="34" charset="0"/>
                        </a:rPr>
                        <a:t>American Legion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60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600" b="0" i="0" u="none" strike="noStrike" dirty="0">
                          <a:effectLst/>
                          <a:latin typeface="Arial" panose="020B0604020202020204" pitchFamily="34" charset="0"/>
                        </a:rPr>
                        <a:t>07/07/2025</a:t>
                      </a:r>
                    </a:p>
                    <a:p>
                      <a:pPr algn="l" rtl="0" fontAlgn="t"/>
                      <a:endParaRPr lang="en-US" sz="16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6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60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600" b="0" i="0" u="none" strike="noStrike" dirty="0">
                          <a:effectLst/>
                          <a:latin typeface="Arial" panose="020B0604020202020204" pitchFamily="34" charset="0"/>
                        </a:rPr>
                        <a:t>VOTING</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6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8000954"/>
                  </a:ext>
                </a:extLst>
              </a:tr>
              <a:tr h="771662">
                <a:tc>
                  <a:txBody>
                    <a:bodyPr/>
                    <a:lstStyle/>
                    <a:p>
                      <a:pPr algn="l" rtl="0" fontAlgn="t"/>
                      <a:r>
                        <a:rPr lang="en-US" sz="1600" b="0"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600" b="0" i="0" u="none" strike="noStrike" dirty="0">
                          <a:effectLst/>
                          <a:latin typeface="Arial" panose="020B0604020202020204" pitchFamily="34" charset="0"/>
                        </a:rPr>
                        <a:t>Vice Commander</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marL="0" marR="0" lvl="0" indent="0" algn="l" defTabSz="1300460" rtl="0" eaLnBrk="1" fontAlgn="t" latinLnBrk="0" hangingPunct="1">
                        <a:lnSpc>
                          <a:spcPct val="100000"/>
                        </a:lnSpc>
                        <a:spcBef>
                          <a:spcPts val="0"/>
                        </a:spcBef>
                        <a:spcAft>
                          <a:spcPts val="0"/>
                        </a:spcAft>
                        <a:buClrTx/>
                        <a:buSzTx/>
                        <a:buFontTx/>
                        <a:buNone/>
                        <a:tabLst/>
                        <a:defRPr/>
                      </a:pPr>
                      <a:r>
                        <a:rPr lang="en-US" sz="1600" b="0" i="0" u="none" strike="noStrike" dirty="0">
                          <a:effectLst/>
                          <a:latin typeface="Arial" panose="020B0604020202020204" pitchFamily="34" charset="0"/>
                        </a:rPr>
                        <a:t>American Legion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60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600" b="0" i="0" u="none" strike="noStrike" dirty="0">
                          <a:effectLst/>
                          <a:latin typeface="Arial" panose="020B0604020202020204" pitchFamily="34" charset="0"/>
                        </a:rPr>
                        <a:t>07/07/2026</a:t>
                      </a:r>
                    </a:p>
                    <a:p>
                      <a:pPr algn="l" rtl="0" fontAlgn="t"/>
                      <a:r>
                        <a:rPr lang="en-US" sz="1600" b="0" i="0" u="none" strike="noStrike" dirty="0">
                          <a:effectLst/>
                          <a:latin typeface="Arial" panose="020B0604020202020204" pitchFamily="34" charset="0"/>
                        </a:rPr>
                        <a:t>07/07/2027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6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60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600" b="0" i="0" u="none" strike="noStrike" dirty="0">
                          <a:effectLst/>
                          <a:latin typeface="Arial" panose="020B0604020202020204" pitchFamily="34" charset="0"/>
                        </a:rPr>
                        <a:t>VOTING</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6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2043361934"/>
                  </a:ext>
                </a:extLst>
              </a:tr>
            </a:tbl>
          </a:graphicData>
        </a:graphic>
      </p:graphicFrame>
      <p:pic>
        <p:nvPicPr>
          <p:cNvPr id="13" name="Picture 12">
            <a:extLst>
              <a:ext uri="{FF2B5EF4-FFF2-40B4-BE49-F238E27FC236}">
                <a16:creationId xmlns:a16="http://schemas.microsoft.com/office/drawing/2014/main" id="{23C69755-510E-0E0B-5D26-C6147BB959F7}"/>
              </a:ext>
            </a:extLst>
          </p:cNvPr>
          <p:cNvPicPr>
            <a:picLocks noChangeAspect="1"/>
          </p:cNvPicPr>
          <p:nvPr/>
        </p:nvPicPr>
        <p:blipFill>
          <a:blip r:embed="rId4"/>
          <a:stretch>
            <a:fillRect/>
          </a:stretch>
        </p:blipFill>
        <p:spPr>
          <a:xfrm>
            <a:off x="206925" y="1876865"/>
            <a:ext cx="6401832" cy="2843321"/>
          </a:xfrm>
          <a:prstGeom prst="rect">
            <a:avLst/>
          </a:prstGeom>
          <a:effectLst>
            <a:glow rad="228600">
              <a:schemeClr val="accent5">
                <a:satMod val="175000"/>
                <a:alpha val="40000"/>
              </a:schemeClr>
            </a:glow>
          </a:effectLst>
        </p:spPr>
      </p:pic>
      <p:pic>
        <p:nvPicPr>
          <p:cNvPr id="15" name="Picture 14">
            <a:extLst>
              <a:ext uri="{FF2B5EF4-FFF2-40B4-BE49-F238E27FC236}">
                <a16:creationId xmlns:a16="http://schemas.microsoft.com/office/drawing/2014/main" id="{CD555E73-7EBA-FD15-D451-851EA02B864B}"/>
              </a:ext>
            </a:extLst>
          </p:cNvPr>
          <p:cNvPicPr>
            <a:picLocks noChangeAspect="1"/>
          </p:cNvPicPr>
          <p:nvPr/>
        </p:nvPicPr>
        <p:blipFill>
          <a:blip r:embed="rId5"/>
          <a:stretch>
            <a:fillRect/>
          </a:stretch>
        </p:blipFill>
        <p:spPr>
          <a:xfrm>
            <a:off x="239285" y="4921607"/>
            <a:ext cx="351160" cy="3908068"/>
          </a:xfrm>
          <a:prstGeom prst="rect">
            <a:avLst/>
          </a:prstGeom>
        </p:spPr>
      </p:pic>
      <p:pic>
        <p:nvPicPr>
          <p:cNvPr id="4" name="Picture 3">
            <a:extLst>
              <a:ext uri="{FF2B5EF4-FFF2-40B4-BE49-F238E27FC236}">
                <a16:creationId xmlns:a16="http://schemas.microsoft.com/office/drawing/2014/main" id="{50CC0A21-2C4B-B179-AE6D-94D08DF4AD0C}"/>
              </a:ext>
            </a:extLst>
          </p:cNvPr>
          <p:cNvPicPr>
            <a:picLocks noChangeAspect="1"/>
          </p:cNvPicPr>
          <p:nvPr/>
        </p:nvPicPr>
        <p:blipFill>
          <a:blip r:embed="rId6"/>
          <a:stretch>
            <a:fillRect/>
          </a:stretch>
        </p:blipFill>
        <p:spPr>
          <a:xfrm>
            <a:off x="7502961" y="1291501"/>
            <a:ext cx="2684295" cy="2777933"/>
          </a:xfrm>
          <a:prstGeom prst="rect">
            <a:avLst/>
          </a:prstGeom>
        </p:spPr>
      </p:pic>
      <p:sp>
        <p:nvSpPr>
          <p:cNvPr id="9" name="Text Placeholder 3">
            <a:extLst>
              <a:ext uri="{FF2B5EF4-FFF2-40B4-BE49-F238E27FC236}">
                <a16:creationId xmlns:a16="http://schemas.microsoft.com/office/drawing/2014/main" id="{19B9E5B8-84DB-5945-08FC-1EBECCEBF67A}"/>
              </a:ext>
            </a:extLst>
          </p:cNvPr>
          <p:cNvSpPr txBox="1">
            <a:spLocks/>
          </p:cNvSpPr>
          <p:nvPr/>
        </p:nvSpPr>
        <p:spPr>
          <a:xfrm>
            <a:off x="10442598" y="775927"/>
            <a:ext cx="6628731" cy="3524603"/>
          </a:xfrm>
          <a:prstGeom prst="rect">
            <a:avLst/>
          </a:prstGeom>
          <a:solidFill>
            <a:schemeClr val="bg1"/>
          </a:solidFill>
          <a:effectLst>
            <a:glow rad="228600">
              <a:schemeClr val="accent3">
                <a:satMod val="175000"/>
                <a:alpha val="40000"/>
              </a:schemeClr>
            </a:glow>
          </a:effectLst>
        </p:spPr>
        <p:txBody>
          <a:bodyPr vert="horz" lIns="91440" tIns="45720" rIns="91440" bIns="45720" rtlCol="0" anchor="b">
            <a:normAutofit lnSpcReduction="10000"/>
          </a:bodyPr>
          <a:lstStyle>
            <a:lvl1pPr marL="0" indent="0" algn="l" defTabSz="1300460" rtl="0" eaLnBrk="1" latinLnBrk="0" hangingPunct="1">
              <a:lnSpc>
                <a:spcPct val="90000"/>
              </a:lnSpc>
              <a:spcBef>
                <a:spcPts val="1422"/>
              </a:spcBef>
              <a:buFont typeface="Arial" panose="020B0604020202020204" pitchFamily="34" charset="0"/>
              <a:buNone/>
              <a:defRPr sz="4000" b="1" i="0" kern="1200">
                <a:solidFill>
                  <a:srgbClr val="D61F32"/>
                </a:solidFill>
                <a:latin typeface="Avenir Next Demi Bold" panose="020B0503020202020204" pitchFamily="34" charset="0"/>
                <a:ea typeface="+mn-ea"/>
                <a:cs typeface="+mn-cs"/>
              </a:defRPr>
            </a:lvl1pPr>
            <a:lvl2pPr marL="650230" indent="0" algn="l" defTabSz="1300460" rtl="0" eaLnBrk="1" latinLnBrk="0" hangingPunct="1">
              <a:lnSpc>
                <a:spcPct val="90000"/>
              </a:lnSpc>
              <a:spcBef>
                <a:spcPts val="711"/>
              </a:spcBef>
              <a:buFont typeface="Arial" panose="020B0604020202020204" pitchFamily="34" charset="0"/>
              <a:buNone/>
              <a:defRPr sz="2844" b="1" kern="1200">
                <a:solidFill>
                  <a:schemeClr val="tx1"/>
                </a:solidFill>
                <a:latin typeface="Avenir Next" panose="020B0503020202020204" pitchFamily="34" charset="0"/>
                <a:ea typeface="+mn-ea"/>
                <a:cs typeface="+mn-cs"/>
              </a:defRPr>
            </a:lvl2pPr>
            <a:lvl3pPr marL="1300460" indent="0" algn="l" defTabSz="1300460" rtl="0" eaLnBrk="1" latinLnBrk="0" hangingPunct="1">
              <a:lnSpc>
                <a:spcPct val="90000"/>
              </a:lnSpc>
              <a:spcBef>
                <a:spcPts val="711"/>
              </a:spcBef>
              <a:buFont typeface="Arial" panose="020B0604020202020204" pitchFamily="34" charset="0"/>
              <a:buNone/>
              <a:defRPr sz="2560" b="1" kern="1200">
                <a:solidFill>
                  <a:schemeClr val="tx1"/>
                </a:solidFill>
                <a:latin typeface="Avenir Next" panose="020B0503020202020204" pitchFamily="34" charset="0"/>
                <a:ea typeface="+mn-ea"/>
                <a:cs typeface="+mn-cs"/>
              </a:defRPr>
            </a:lvl3pPr>
            <a:lvl4pPr marL="1950690" indent="0" algn="l" defTabSz="1300460" rtl="0" eaLnBrk="1" latinLnBrk="0" hangingPunct="1">
              <a:lnSpc>
                <a:spcPct val="90000"/>
              </a:lnSpc>
              <a:spcBef>
                <a:spcPts val="711"/>
              </a:spcBef>
              <a:buFont typeface="Arial" panose="020B0604020202020204" pitchFamily="34" charset="0"/>
              <a:buNone/>
              <a:defRPr sz="2276" b="1" kern="1200">
                <a:solidFill>
                  <a:schemeClr val="tx1"/>
                </a:solidFill>
                <a:latin typeface="Avenir Next" panose="020B0503020202020204" pitchFamily="34" charset="0"/>
                <a:ea typeface="+mn-ea"/>
                <a:cs typeface="+mn-cs"/>
              </a:defRPr>
            </a:lvl4pPr>
            <a:lvl5pPr marL="2600919" indent="0" algn="l" defTabSz="1300460" rtl="0" eaLnBrk="1" latinLnBrk="0" hangingPunct="1">
              <a:lnSpc>
                <a:spcPct val="90000"/>
              </a:lnSpc>
              <a:spcBef>
                <a:spcPts val="711"/>
              </a:spcBef>
              <a:buFont typeface="Arial" panose="020B0604020202020204" pitchFamily="34" charset="0"/>
              <a:buNone/>
              <a:defRPr sz="2276" b="1" kern="1200">
                <a:solidFill>
                  <a:schemeClr val="tx1"/>
                </a:solidFill>
                <a:latin typeface="Avenir Next" panose="020B0503020202020204" pitchFamily="34" charset="0"/>
                <a:ea typeface="+mn-ea"/>
                <a:cs typeface="+mn-cs"/>
              </a:defRPr>
            </a:lvl5pPr>
            <a:lvl6pPr marL="3251149" indent="0" algn="l" defTabSz="1300460" rtl="0" eaLnBrk="1" latinLnBrk="0" hangingPunct="1">
              <a:lnSpc>
                <a:spcPct val="90000"/>
              </a:lnSpc>
              <a:spcBef>
                <a:spcPts val="711"/>
              </a:spcBef>
              <a:buFont typeface="Arial" panose="020B0604020202020204" pitchFamily="34" charset="0"/>
              <a:buNone/>
              <a:defRPr sz="2276" b="1" kern="1200">
                <a:solidFill>
                  <a:schemeClr val="tx1"/>
                </a:solidFill>
                <a:latin typeface="+mn-lt"/>
                <a:ea typeface="+mn-ea"/>
                <a:cs typeface="+mn-cs"/>
              </a:defRPr>
            </a:lvl6pPr>
            <a:lvl7pPr marL="3901379" indent="0" algn="l" defTabSz="1300460" rtl="0" eaLnBrk="1" latinLnBrk="0" hangingPunct="1">
              <a:lnSpc>
                <a:spcPct val="90000"/>
              </a:lnSpc>
              <a:spcBef>
                <a:spcPts val="711"/>
              </a:spcBef>
              <a:buFont typeface="Arial" panose="020B0604020202020204" pitchFamily="34" charset="0"/>
              <a:buNone/>
              <a:defRPr sz="2276" b="1" kern="1200">
                <a:solidFill>
                  <a:schemeClr val="tx1"/>
                </a:solidFill>
                <a:latin typeface="+mn-lt"/>
                <a:ea typeface="+mn-ea"/>
                <a:cs typeface="+mn-cs"/>
              </a:defRPr>
            </a:lvl7pPr>
            <a:lvl8pPr marL="4551609" indent="0" algn="l" defTabSz="1300460" rtl="0" eaLnBrk="1" latinLnBrk="0" hangingPunct="1">
              <a:lnSpc>
                <a:spcPct val="90000"/>
              </a:lnSpc>
              <a:spcBef>
                <a:spcPts val="711"/>
              </a:spcBef>
              <a:buFont typeface="Arial" panose="020B0604020202020204" pitchFamily="34" charset="0"/>
              <a:buNone/>
              <a:defRPr sz="2276" b="1" kern="1200">
                <a:solidFill>
                  <a:schemeClr val="tx1"/>
                </a:solidFill>
                <a:latin typeface="+mn-lt"/>
                <a:ea typeface="+mn-ea"/>
                <a:cs typeface="+mn-cs"/>
              </a:defRPr>
            </a:lvl8pPr>
            <a:lvl9pPr marL="5201839" indent="0" algn="l" defTabSz="1300460" rtl="0" eaLnBrk="1" latinLnBrk="0" hangingPunct="1">
              <a:lnSpc>
                <a:spcPct val="90000"/>
              </a:lnSpc>
              <a:spcBef>
                <a:spcPts val="711"/>
              </a:spcBef>
              <a:buFont typeface="Arial" panose="020B0604020202020204" pitchFamily="34" charset="0"/>
              <a:buNone/>
              <a:defRPr sz="2276" b="1" kern="1200">
                <a:solidFill>
                  <a:schemeClr val="tx1"/>
                </a:solidFill>
                <a:latin typeface="+mn-lt"/>
                <a:ea typeface="+mn-ea"/>
                <a:cs typeface="+mn-cs"/>
              </a:defRPr>
            </a:lvl9pPr>
          </a:lstStyle>
          <a:p>
            <a:pPr algn="ctr"/>
            <a:r>
              <a:rPr lang="en-US" dirty="0"/>
              <a:t>myLegion allows you to email a single member or group of members.</a:t>
            </a:r>
          </a:p>
          <a:p>
            <a:pPr algn="ctr"/>
            <a:r>
              <a:rPr lang="en-US" sz="2800" dirty="0">
                <a:solidFill>
                  <a:schemeClr val="tx1"/>
                </a:solidFill>
              </a:rPr>
              <a:t>Outlook imposes several email restrictions, including sending limits, attachment size limits, and message delivery restrictions, which can impact your email communications.</a:t>
            </a:r>
            <a:endParaRPr lang="en-US" dirty="0"/>
          </a:p>
        </p:txBody>
      </p:sp>
    </p:spTree>
    <p:extLst>
      <p:ext uri="{BB962C8B-B14F-4D97-AF65-F5344CB8AC3E}">
        <p14:creationId xmlns:p14="http://schemas.microsoft.com/office/powerpoint/2010/main" val="1418997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Effect transition="in" filter="fade">
                                      <p:cBhvr>
                                        <p:cTn id="9" dur="1000"/>
                                        <p:tgtEl>
                                          <p:spTgt spid="13"/>
                                        </p:tgtEl>
                                      </p:cBhvr>
                                    </p:animEffect>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fltVal val="0"/>
                                          </p:val>
                                        </p:tav>
                                        <p:tav tm="100000">
                                          <p:val>
                                            <p:strVal val="#ppt_w"/>
                                          </p:val>
                                        </p:tav>
                                      </p:tavLst>
                                    </p:anim>
                                    <p:anim calcmode="lin" valueType="num">
                                      <p:cBhvr>
                                        <p:cTn id="14" dur="1000" fill="hold"/>
                                        <p:tgtEl>
                                          <p:spTgt spid="4"/>
                                        </p:tgtEl>
                                        <p:attrNameLst>
                                          <p:attrName>ppt_h</p:attrName>
                                        </p:attrNameLst>
                                      </p:cBhvr>
                                      <p:tavLst>
                                        <p:tav tm="0">
                                          <p:val>
                                            <p:fltVal val="0"/>
                                          </p:val>
                                        </p:tav>
                                        <p:tav tm="100000">
                                          <p:val>
                                            <p:strVal val="#ppt_h"/>
                                          </p:val>
                                        </p:tav>
                                      </p:tavLst>
                                    </p:anim>
                                    <p:animEffect transition="in" filter="fade">
                                      <p:cBhvr>
                                        <p:cTn id="15" dur="1000"/>
                                        <p:tgtEl>
                                          <p:spTgt spid="4"/>
                                        </p:tgtEl>
                                      </p:cBhvr>
                                    </p:animEffect>
                                  </p:childTnLst>
                                </p:cTn>
                              </p:par>
                            </p:childTnLst>
                          </p:cTn>
                        </p:par>
                        <p:par>
                          <p:cTn id="16" fill="hold">
                            <p:stCondLst>
                              <p:cond delay="2000"/>
                            </p:stCondLst>
                            <p:childTnLst>
                              <p:par>
                                <p:cTn id="17" presetID="22" presetClass="entr" presetSubtype="1"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up)">
                                      <p:cBhvr>
                                        <p:cTn id="1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F12861C-6160-FD40-2143-5874305FB5FA}"/>
              </a:ext>
            </a:extLst>
          </p:cNvPr>
          <p:cNvSpPr>
            <a:spLocks noGrp="1"/>
          </p:cNvSpPr>
          <p:nvPr>
            <p:ph type="body" sz="quarter" idx="10"/>
          </p:nvPr>
        </p:nvSpPr>
        <p:spPr/>
        <p:txBody>
          <a:bodyPr>
            <a:normAutofit lnSpcReduction="10000"/>
          </a:bodyPr>
          <a:lstStyle/>
          <a:p>
            <a:r>
              <a:rPr lang="en-US" dirty="0"/>
              <a:t>OFFICER GROUPS</a:t>
            </a:r>
          </a:p>
        </p:txBody>
      </p:sp>
      <p:sp>
        <p:nvSpPr>
          <p:cNvPr id="5" name="Rectangle 4">
            <a:extLst>
              <a:ext uri="{FF2B5EF4-FFF2-40B4-BE49-F238E27FC236}">
                <a16:creationId xmlns:a16="http://schemas.microsoft.com/office/drawing/2014/main" id="{21C6C307-59DE-89AF-67EF-9AE3838BC959}"/>
              </a:ext>
            </a:extLst>
          </p:cNvPr>
          <p:cNvSpPr/>
          <p:nvPr/>
        </p:nvSpPr>
        <p:spPr>
          <a:xfrm>
            <a:off x="5789672" y="5942808"/>
            <a:ext cx="10776207" cy="21438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E54C940-7F89-1240-1C43-D62D52E0916D}"/>
              </a:ext>
            </a:extLst>
          </p:cNvPr>
          <p:cNvSpPr/>
          <p:nvPr/>
        </p:nvSpPr>
        <p:spPr>
          <a:xfrm>
            <a:off x="-157163" y="0"/>
            <a:ext cx="7529513" cy="21438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D2028FB2-989B-7F2E-C7ED-B39D128CC580}"/>
              </a:ext>
            </a:extLst>
          </p:cNvPr>
          <p:cNvPicPr>
            <a:picLocks noChangeAspect="1"/>
          </p:cNvPicPr>
          <p:nvPr/>
        </p:nvPicPr>
        <p:blipFill>
          <a:blip r:embed="rId3"/>
          <a:stretch>
            <a:fillRect/>
          </a:stretch>
        </p:blipFill>
        <p:spPr>
          <a:xfrm>
            <a:off x="976572" y="424930"/>
            <a:ext cx="15387118" cy="6771723"/>
          </a:xfrm>
          <a:prstGeom prst="rect">
            <a:avLst/>
          </a:prstGeom>
          <a:ln w="38100">
            <a:solidFill>
              <a:srgbClr val="0070C0"/>
            </a:solidFill>
          </a:ln>
        </p:spPr>
      </p:pic>
    </p:spTree>
    <p:extLst>
      <p:ext uri="{BB962C8B-B14F-4D97-AF65-F5344CB8AC3E}">
        <p14:creationId xmlns:p14="http://schemas.microsoft.com/office/powerpoint/2010/main" val="3207514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302AFC4-232E-87CC-B034-51B01DAC96F6}"/>
              </a:ext>
            </a:extLst>
          </p:cNvPr>
          <p:cNvSpPr/>
          <p:nvPr/>
        </p:nvSpPr>
        <p:spPr>
          <a:xfrm>
            <a:off x="-189273" y="0"/>
            <a:ext cx="11081180" cy="246128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0750B254-F903-E492-85AB-98DF55796E28}"/>
              </a:ext>
            </a:extLst>
          </p:cNvPr>
          <p:cNvPicPr>
            <a:picLocks noChangeAspect="1"/>
          </p:cNvPicPr>
          <p:nvPr/>
        </p:nvPicPr>
        <p:blipFill>
          <a:blip r:embed="rId3"/>
          <a:stretch>
            <a:fillRect/>
          </a:stretch>
        </p:blipFill>
        <p:spPr>
          <a:xfrm>
            <a:off x="481013" y="-2112404"/>
            <a:ext cx="16136665" cy="11226907"/>
          </a:xfrm>
          <a:prstGeom prst="rect">
            <a:avLst/>
          </a:prstGeom>
        </p:spPr>
      </p:pic>
      <p:sp>
        <p:nvSpPr>
          <p:cNvPr id="3" name="Text Placeholder 2">
            <a:extLst>
              <a:ext uri="{FF2B5EF4-FFF2-40B4-BE49-F238E27FC236}">
                <a16:creationId xmlns:a16="http://schemas.microsoft.com/office/drawing/2014/main" id="{2F12861C-6160-FD40-2143-5874305FB5FA}"/>
              </a:ext>
            </a:extLst>
          </p:cNvPr>
          <p:cNvSpPr>
            <a:spLocks noGrp="1"/>
          </p:cNvSpPr>
          <p:nvPr>
            <p:ph type="body" sz="quarter" idx="10"/>
          </p:nvPr>
        </p:nvSpPr>
        <p:spPr/>
        <p:txBody>
          <a:bodyPr>
            <a:normAutofit lnSpcReduction="10000"/>
          </a:bodyPr>
          <a:lstStyle/>
          <a:p>
            <a:r>
              <a:rPr lang="en-US" dirty="0"/>
              <a:t>OFFICER GROUPS</a:t>
            </a:r>
          </a:p>
        </p:txBody>
      </p:sp>
      <p:sp>
        <p:nvSpPr>
          <p:cNvPr id="12" name="Rectangle 11">
            <a:extLst>
              <a:ext uri="{FF2B5EF4-FFF2-40B4-BE49-F238E27FC236}">
                <a16:creationId xmlns:a16="http://schemas.microsoft.com/office/drawing/2014/main" id="{FFE0AF14-3F33-3A1E-7C11-A00AFC5FC6B1}"/>
              </a:ext>
            </a:extLst>
          </p:cNvPr>
          <p:cNvSpPr/>
          <p:nvPr/>
        </p:nvSpPr>
        <p:spPr>
          <a:xfrm>
            <a:off x="1203597" y="6108505"/>
            <a:ext cx="15299848" cy="4827239"/>
          </a:xfrm>
          <a:prstGeom prst="rect">
            <a:avLst/>
          </a:prstGeom>
          <a:solidFill>
            <a:schemeClr val="accent2">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1" name="Table 10">
            <a:extLst>
              <a:ext uri="{FF2B5EF4-FFF2-40B4-BE49-F238E27FC236}">
                <a16:creationId xmlns:a16="http://schemas.microsoft.com/office/drawing/2014/main" id="{62A0E10F-E6ED-9FB3-39DA-ADF14063333A}"/>
              </a:ext>
            </a:extLst>
          </p:cNvPr>
          <p:cNvGraphicFramePr>
            <a:graphicFrameLocks noGrp="1"/>
          </p:cNvGraphicFramePr>
          <p:nvPr>
            <p:extLst>
              <p:ext uri="{D42A27DB-BD31-4B8C-83A1-F6EECF244321}">
                <p14:modId xmlns:p14="http://schemas.microsoft.com/office/powerpoint/2010/main" val="3412008665"/>
              </p:ext>
            </p:extLst>
          </p:nvPr>
        </p:nvGraphicFramePr>
        <p:xfrm>
          <a:off x="1203598" y="6130080"/>
          <a:ext cx="15299848" cy="3205356"/>
        </p:xfrm>
        <a:graphic>
          <a:graphicData uri="http://schemas.openxmlformats.org/drawingml/2006/table">
            <a:tbl>
              <a:tblPr firstRow="1" bandRow="1">
                <a:tableStyleId>{D27102A9-8310-4765-A935-A1911B00CA55}</a:tableStyleId>
              </a:tblPr>
              <a:tblGrid>
                <a:gridCol w="1430207">
                  <a:extLst>
                    <a:ext uri="{9D8B030D-6E8A-4147-A177-3AD203B41FA5}">
                      <a16:colId xmlns:a16="http://schemas.microsoft.com/office/drawing/2014/main" val="265809915"/>
                    </a:ext>
                  </a:extLst>
                </a:gridCol>
                <a:gridCol w="2136272">
                  <a:extLst>
                    <a:ext uri="{9D8B030D-6E8A-4147-A177-3AD203B41FA5}">
                      <a16:colId xmlns:a16="http://schemas.microsoft.com/office/drawing/2014/main" val="3035661314"/>
                    </a:ext>
                  </a:extLst>
                </a:gridCol>
                <a:gridCol w="2202314">
                  <a:extLst>
                    <a:ext uri="{9D8B030D-6E8A-4147-A177-3AD203B41FA5}">
                      <a16:colId xmlns:a16="http://schemas.microsoft.com/office/drawing/2014/main" val="2486729835"/>
                    </a:ext>
                  </a:extLst>
                </a:gridCol>
                <a:gridCol w="3060357">
                  <a:extLst>
                    <a:ext uri="{9D8B030D-6E8A-4147-A177-3AD203B41FA5}">
                      <a16:colId xmlns:a16="http://schemas.microsoft.com/office/drawing/2014/main" val="3297068136"/>
                    </a:ext>
                  </a:extLst>
                </a:gridCol>
                <a:gridCol w="1072555">
                  <a:extLst>
                    <a:ext uri="{9D8B030D-6E8A-4147-A177-3AD203B41FA5}">
                      <a16:colId xmlns:a16="http://schemas.microsoft.com/office/drawing/2014/main" val="3593747754"/>
                    </a:ext>
                  </a:extLst>
                </a:gridCol>
                <a:gridCol w="3017454">
                  <a:extLst>
                    <a:ext uri="{9D8B030D-6E8A-4147-A177-3AD203B41FA5}">
                      <a16:colId xmlns:a16="http://schemas.microsoft.com/office/drawing/2014/main" val="3100587284"/>
                    </a:ext>
                  </a:extLst>
                </a:gridCol>
                <a:gridCol w="1158360">
                  <a:extLst>
                    <a:ext uri="{9D8B030D-6E8A-4147-A177-3AD203B41FA5}">
                      <a16:colId xmlns:a16="http://schemas.microsoft.com/office/drawing/2014/main" val="3041654302"/>
                    </a:ext>
                  </a:extLst>
                </a:gridCol>
                <a:gridCol w="1222329">
                  <a:extLst>
                    <a:ext uri="{9D8B030D-6E8A-4147-A177-3AD203B41FA5}">
                      <a16:colId xmlns:a16="http://schemas.microsoft.com/office/drawing/2014/main" val="645157274"/>
                    </a:ext>
                  </a:extLst>
                </a:gridCol>
              </a:tblGrid>
              <a:tr h="491196">
                <a:tc>
                  <a:txBody>
                    <a:bodyPr/>
                    <a:lstStyle/>
                    <a:p>
                      <a:pPr algn="l" rtl="0" fontAlgn="t"/>
                      <a:r>
                        <a:rPr lang="en-US" sz="1600" b="0"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10000"/>
                        <a:lumOff val="90000"/>
                      </a:schemeClr>
                    </a:solidFill>
                  </a:tcPr>
                </a:tc>
                <a:tc>
                  <a:txBody>
                    <a:bodyPr/>
                    <a:lstStyle/>
                    <a:p>
                      <a:pPr algn="l" rtl="0" fontAlgn="t"/>
                      <a:r>
                        <a:rPr lang="en-US" sz="1600" b="0" i="0" u="none" strike="noStrike" dirty="0">
                          <a:effectLst/>
                          <a:latin typeface="Arial" panose="020B0604020202020204" pitchFamily="34" charset="0"/>
                        </a:rPr>
                        <a:t>FINANCE_OFFICER</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600" b="0" i="0" u="none" strike="noStrike" dirty="0">
                          <a:effectLst/>
                          <a:latin typeface="Arial" panose="020B0604020202020204" pitchFamily="34" charset="0"/>
                        </a:rPr>
                        <a:t>American Legion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6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600" b="0" i="0" u="none" strike="noStrike" dirty="0">
                          <a:effectLst/>
                          <a:latin typeface="Arial" panose="020B0604020202020204" pitchFamily="34" charset="0"/>
                        </a:rPr>
                        <a:t>07/07/2025</a:t>
                      </a:r>
                    </a:p>
                    <a:p>
                      <a:pPr algn="l" rtl="0" fontAlgn="t"/>
                      <a:r>
                        <a:rPr lang="en-US" sz="1600" b="0" i="0" u="none" strike="noStrike" dirty="0">
                          <a:effectLst/>
                          <a:latin typeface="Arial" panose="020B0604020202020204" pitchFamily="34" charset="0"/>
                        </a:rPr>
                        <a:t>07/07/2026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6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60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600" b="0" i="0" u="none" strike="noStrike" dirty="0">
                          <a:effectLst/>
                          <a:latin typeface="Arial" panose="020B0604020202020204" pitchFamily="34" charset="0"/>
                        </a:rPr>
                        <a:t>VOTING</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6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161407149"/>
                  </a:ext>
                </a:extLst>
              </a:tr>
              <a:tr h="514386">
                <a:tc>
                  <a:txBody>
                    <a:bodyPr/>
                    <a:lstStyle/>
                    <a:p>
                      <a:pPr algn="l" rtl="0" fontAlgn="t"/>
                      <a:r>
                        <a:rPr lang="en-US" sz="1600" b="0"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600" b="0" i="0" u="none" strike="noStrike" dirty="0">
                          <a:effectLst/>
                          <a:latin typeface="Arial" panose="020B0604020202020204" pitchFamily="34" charset="0"/>
                        </a:rPr>
                        <a:t>SERVICE_OFFICER</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marL="0" marR="0" lvl="0" indent="0" algn="l" defTabSz="1300460" rtl="0" eaLnBrk="1" fontAlgn="t" latinLnBrk="0" hangingPunct="1">
                        <a:lnSpc>
                          <a:spcPct val="100000"/>
                        </a:lnSpc>
                        <a:spcBef>
                          <a:spcPts val="0"/>
                        </a:spcBef>
                        <a:spcAft>
                          <a:spcPts val="0"/>
                        </a:spcAft>
                        <a:buClrTx/>
                        <a:buSzTx/>
                        <a:buFontTx/>
                        <a:buNone/>
                        <a:tabLst/>
                        <a:defRPr/>
                      </a:pPr>
                      <a:r>
                        <a:rPr lang="en-US" sz="1600" b="0" i="0" u="none" strike="noStrike" dirty="0">
                          <a:effectLst/>
                          <a:latin typeface="Arial" panose="020B0604020202020204" pitchFamily="34" charset="0"/>
                        </a:rPr>
                        <a:t>American Legion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6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600" b="0" i="0" u="none" strike="noStrike" dirty="0">
                          <a:effectLst/>
                          <a:latin typeface="Arial" panose="020B0604020202020204" pitchFamily="34" charset="0"/>
                        </a:rPr>
                        <a:t>07/07/2025</a:t>
                      </a:r>
                    </a:p>
                    <a:p>
                      <a:pPr algn="l" rtl="0" fontAlgn="t"/>
                      <a:r>
                        <a:rPr lang="en-US" sz="1600" b="0" i="0" u="none" strike="noStrike" dirty="0">
                          <a:effectLst/>
                          <a:latin typeface="Arial" panose="020B0604020202020204" pitchFamily="34" charset="0"/>
                        </a:rPr>
                        <a:t>07/07/2026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6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60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600" b="0" i="0" u="none" strike="noStrike" dirty="0">
                          <a:effectLst/>
                          <a:latin typeface="Arial" panose="020B0604020202020204" pitchFamily="34" charset="0"/>
                        </a:rPr>
                        <a:t>VOTING</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6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1174463407"/>
                  </a:ext>
                </a:extLst>
              </a:tr>
              <a:tr h="501840">
                <a:tc>
                  <a:txBody>
                    <a:bodyPr/>
                    <a:lstStyle/>
                    <a:p>
                      <a:pPr algn="l" rtl="0" fontAlgn="t"/>
                      <a:r>
                        <a:rPr lang="en-US" sz="1600" b="0"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600" b="0" i="0" u="none" strike="noStrike" dirty="0">
                          <a:effectLst/>
                          <a:latin typeface="Arial" panose="020B0604020202020204" pitchFamily="34" charset="0"/>
                        </a:rPr>
                        <a:t>Adjutant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1300460" rtl="0" eaLnBrk="1" fontAlgn="t" latinLnBrk="0" hangingPunct="1">
                        <a:lnSpc>
                          <a:spcPct val="100000"/>
                        </a:lnSpc>
                        <a:spcBef>
                          <a:spcPts val="0"/>
                        </a:spcBef>
                        <a:spcAft>
                          <a:spcPts val="0"/>
                        </a:spcAft>
                        <a:buClrTx/>
                        <a:buSzTx/>
                        <a:buFontTx/>
                        <a:buNone/>
                        <a:tabLst/>
                        <a:defRPr/>
                      </a:pPr>
                      <a:r>
                        <a:rPr lang="en-US" sz="1600" b="0" i="0" u="none" strike="noStrike" dirty="0">
                          <a:effectLst/>
                          <a:latin typeface="Arial" panose="020B0604020202020204" pitchFamily="34" charset="0"/>
                        </a:rPr>
                        <a:t>American Legion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60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600" b="0" i="0" u="none" strike="noStrike" dirty="0">
                          <a:effectLst/>
                          <a:latin typeface="Arial" panose="020B0604020202020204" pitchFamily="34" charset="0"/>
                        </a:rPr>
                        <a:t>07/07/2025</a:t>
                      </a:r>
                    </a:p>
                    <a:p>
                      <a:pPr algn="l" rtl="0" fontAlgn="t"/>
                      <a:r>
                        <a:rPr lang="en-US" sz="1600" b="0" i="0" u="none" strike="noStrike" dirty="0">
                          <a:effectLst/>
                          <a:latin typeface="Arial" panose="020B0604020202020204" pitchFamily="34" charset="0"/>
                        </a:rPr>
                        <a:t>07/07/2026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6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60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600" b="0" i="0" u="none" strike="noStrike" dirty="0">
                          <a:effectLst/>
                          <a:latin typeface="Arial" panose="020B0604020202020204" pitchFamily="34" charset="0"/>
                        </a:rPr>
                        <a:t>VOTING</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6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8112971"/>
                  </a:ext>
                </a:extLst>
              </a:tr>
              <a:tr h="501840">
                <a:tc>
                  <a:txBody>
                    <a:bodyPr/>
                    <a:lstStyle/>
                    <a:p>
                      <a:pPr algn="l" rtl="0" fontAlgn="t"/>
                      <a:r>
                        <a:rPr lang="en-US" sz="1600" b="0"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600" b="0" i="0" u="none" strike="noStrike" dirty="0">
                          <a:effectLst/>
                          <a:latin typeface="Arial" panose="020B0604020202020204" pitchFamily="34" charset="0"/>
                        </a:rPr>
                        <a:t>Commander</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marL="0" marR="0" lvl="0" indent="0" algn="l" defTabSz="1300460" rtl="0" eaLnBrk="1" fontAlgn="t" latinLnBrk="0" hangingPunct="1">
                        <a:lnSpc>
                          <a:spcPct val="100000"/>
                        </a:lnSpc>
                        <a:spcBef>
                          <a:spcPts val="0"/>
                        </a:spcBef>
                        <a:spcAft>
                          <a:spcPts val="0"/>
                        </a:spcAft>
                        <a:buClrTx/>
                        <a:buSzTx/>
                        <a:buFontTx/>
                        <a:buNone/>
                        <a:tabLst/>
                        <a:defRPr/>
                      </a:pPr>
                      <a:r>
                        <a:rPr lang="en-US" sz="1600" b="0" i="0" u="none" strike="noStrike" dirty="0">
                          <a:effectLst/>
                          <a:latin typeface="Arial" panose="020B0604020202020204" pitchFamily="34" charset="0"/>
                        </a:rPr>
                        <a:t>American Legion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60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600" b="0" i="0" u="none" strike="noStrike" dirty="0">
                          <a:effectLst/>
                          <a:latin typeface="Arial" panose="020B0604020202020204" pitchFamily="34" charset="0"/>
                        </a:rPr>
                        <a:t>07/07/2025</a:t>
                      </a:r>
                    </a:p>
                    <a:p>
                      <a:pPr algn="l" rtl="0" fontAlgn="t"/>
                      <a:r>
                        <a:rPr lang="en-US" sz="1600" b="0" i="0" u="none" strike="noStrike" dirty="0">
                          <a:effectLst/>
                          <a:latin typeface="Arial" panose="020B0604020202020204" pitchFamily="34" charset="0"/>
                        </a:rPr>
                        <a:t>07/07/2026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6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60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600" b="0" i="0" u="none" strike="noStrike" dirty="0">
                          <a:effectLst/>
                          <a:latin typeface="Arial" panose="020B0604020202020204" pitchFamily="34" charset="0"/>
                        </a:rPr>
                        <a:t>VOTING</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6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1678129285"/>
                  </a:ext>
                </a:extLst>
              </a:tr>
              <a:tr h="514386">
                <a:tc>
                  <a:txBody>
                    <a:bodyPr/>
                    <a:lstStyle/>
                    <a:p>
                      <a:pPr algn="l" rtl="0" fontAlgn="t"/>
                      <a:r>
                        <a:rPr lang="en-US" sz="1600" b="0"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600" b="0" i="0" u="none" strike="noStrike" dirty="0">
                          <a:effectLst/>
                          <a:latin typeface="Arial" panose="020B0604020202020204" pitchFamily="34" charset="0"/>
                        </a:rPr>
                        <a:t>Chaplain</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1300460" rtl="0" eaLnBrk="1" fontAlgn="t" latinLnBrk="0" hangingPunct="1">
                        <a:lnSpc>
                          <a:spcPct val="100000"/>
                        </a:lnSpc>
                        <a:spcBef>
                          <a:spcPts val="0"/>
                        </a:spcBef>
                        <a:spcAft>
                          <a:spcPts val="0"/>
                        </a:spcAft>
                        <a:buClrTx/>
                        <a:buSzTx/>
                        <a:buFontTx/>
                        <a:buNone/>
                        <a:tabLst/>
                        <a:defRPr/>
                      </a:pPr>
                      <a:r>
                        <a:rPr lang="en-US" sz="1600" b="0" i="0" u="none" strike="noStrike" dirty="0">
                          <a:effectLst/>
                          <a:latin typeface="Arial" panose="020B0604020202020204" pitchFamily="34" charset="0"/>
                        </a:rPr>
                        <a:t>American Legion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60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600" b="0" i="0" u="none" strike="noStrike" dirty="0">
                          <a:effectLst/>
                          <a:latin typeface="Arial" panose="020B0604020202020204" pitchFamily="34" charset="0"/>
                        </a:rPr>
                        <a:t>07/07/2025</a:t>
                      </a:r>
                    </a:p>
                    <a:p>
                      <a:pPr algn="l" rtl="0" fontAlgn="t"/>
                      <a:endParaRPr lang="en-US" sz="16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6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60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600" b="0" i="0" u="none" strike="noStrike" dirty="0">
                          <a:effectLst/>
                          <a:latin typeface="Arial" panose="020B0604020202020204" pitchFamily="34" charset="0"/>
                        </a:rPr>
                        <a:t>VOTING</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6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8000954"/>
                  </a:ext>
                </a:extLst>
              </a:tr>
              <a:tr h="677604">
                <a:tc>
                  <a:txBody>
                    <a:bodyPr/>
                    <a:lstStyle/>
                    <a:p>
                      <a:pPr algn="l" rtl="0" fontAlgn="t"/>
                      <a:r>
                        <a:rPr lang="en-US" sz="1600" b="0" i="0" u="none" strike="noStrike" dirty="0">
                          <a:solidFill>
                            <a:schemeClr val="tx2">
                              <a:lumMod val="60000"/>
                              <a:lumOff val="40000"/>
                            </a:schemeClr>
                          </a:solidFill>
                          <a:effectLst/>
                          <a:latin typeface="Arial" panose="020B0604020202020204" pitchFamily="34" charset="0"/>
                        </a:rPr>
                        <a:t>Last, First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600" b="0" i="0" u="none" strike="noStrike" dirty="0">
                          <a:effectLst/>
                          <a:latin typeface="Arial" panose="020B0604020202020204" pitchFamily="34" charset="0"/>
                        </a:rPr>
                        <a:t>Vice Commander</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marL="0" marR="0" lvl="0" indent="0" algn="l" defTabSz="1300460" rtl="0" eaLnBrk="1" fontAlgn="t" latinLnBrk="0" hangingPunct="1">
                        <a:lnSpc>
                          <a:spcPct val="100000"/>
                        </a:lnSpc>
                        <a:spcBef>
                          <a:spcPts val="0"/>
                        </a:spcBef>
                        <a:spcAft>
                          <a:spcPts val="0"/>
                        </a:spcAft>
                        <a:buClrTx/>
                        <a:buSzTx/>
                        <a:buFontTx/>
                        <a:buNone/>
                        <a:tabLst/>
                        <a:defRPr/>
                      </a:pPr>
                      <a:r>
                        <a:rPr lang="en-US" sz="1600" b="0" i="0" u="none" strike="noStrike" dirty="0">
                          <a:effectLst/>
                          <a:latin typeface="Arial" panose="020B0604020202020204" pitchFamily="34" charset="0"/>
                        </a:rPr>
                        <a:t>American Legion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60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600" b="0" i="0" u="none" strike="noStrike" dirty="0">
                          <a:effectLst/>
                          <a:latin typeface="Arial" panose="020B0604020202020204" pitchFamily="34" charset="0"/>
                        </a:rPr>
                        <a:t>07/07/2025</a:t>
                      </a:r>
                    </a:p>
                    <a:p>
                      <a:pPr algn="l" rtl="0" fontAlgn="t"/>
                      <a:r>
                        <a:rPr lang="en-US" sz="1600" b="0" i="0" u="none" strike="noStrike" dirty="0">
                          <a:effectLst/>
                          <a:latin typeface="Arial" panose="020B0604020202020204" pitchFamily="34" charset="0"/>
                        </a:rPr>
                        <a:t>07/07/2026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6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60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600" b="0" i="0" u="none" strike="noStrike" dirty="0">
                          <a:effectLst/>
                          <a:latin typeface="Arial" panose="020B0604020202020204" pitchFamily="34" charset="0"/>
                        </a:rPr>
                        <a:t>VOTING</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6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2043361934"/>
                  </a:ext>
                </a:extLst>
              </a:tr>
            </a:tbl>
          </a:graphicData>
        </a:graphic>
      </p:graphicFrame>
      <p:sp>
        <p:nvSpPr>
          <p:cNvPr id="8" name="Arrow: Right 7">
            <a:extLst>
              <a:ext uri="{FF2B5EF4-FFF2-40B4-BE49-F238E27FC236}">
                <a16:creationId xmlns:a16="http://schemas.microsoft.com/office/drawing/2014/main" id="{5F0A744B-2B7B-5CAD-25EA-DAE35806E471}"/>
              </a:ext>
            </a:extLst>
          </p:cNvPr>
          <p:cNvSpPr/>
          <p:nvPr/>
        </p:nvSpPr>
        <p:spPr>
          <a:xfrm>
            <a:off x="9818658" y="5814136"/>
            <a:ext cx="1111348" cy="77372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87D5FB90-6946-55D8-B510-F08649D91715}"/>
              </a:ext>
            </a:extLst>
          </p:cNvPr>
          <p:cNvSpPr/>
          <p:nvPr/>
        </p:nvSpPr>
        <p:spPr>
          <a:xfrm>
            <a:off x="11044239" y="5986448"/>
            <a:ext cx="1885647" cy="429100"/>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8FB9E06D-E8B7-39EC-137C-CCB93BFCC46A}"/>
              </a:ext>
            </a:extLst>
          </p:cNvPr>
          <p:cNvPicPr>
            <a:picLocks noChangeAspect="1"/>
          </p:cNvPicPr>
          <p:nvPr/>
        </p:nvPicPr>
        <p:blipFill>
          <a:blip r:embed="rId4"/>
          <a:stretch>
            <a:fillRect/>
          </a:stretch>
        </p:blipFill>
        <p:spPr>
          <a:xfrm>
            <a:off x="481013" y="3462311"/>
            <a:ext cx="16296006" cy="5677794"/>
          </a:xfrm>
          <a:prstGeom prst="rect">
            <a:avLst/>
          </a:prstGeom>
          <a:ln w="28575">
            <a:solidFill>
              <a:schemeClr val="accent1"/>
            </a:solidFill>
          </a:ln>
        </p:spPr>
      </p:pic>
      <p:sp>
        <p:nvSpPr>
          <p:cNvPr id="14" name="TextBox 13">
            <a:extLst>
              <a:ext uri="{FF2B5EF4-FFF2-40B4-BE49-F238E27FC236}">
                <a16:creationId xmlns:a16="http://schemas.microsoft.com/office/drawing/2014/main" id="{9A96F780-81E6-A16C-FEA2-6E80202E4A64}"/>
              </a:ext>
            </a:extLst>
          </p:cNvPr>
          <p:cNvSpPr txBox="1"/>
          <p:nvPr/>
        </p:nvSpPr>
        <p:spPr>
          <a:xfrm>
            <a:off x="722585" y="966155"/>
            <a:ext cx="4023413" cy="2062103"/>
          </a:xfrm>
          <a:prstGeom prst="rect">
            <a:avLst/>
          </a:prstGeom>
          <a:solidFill>
            <a:srgbClr val="0070C0"/>
          </a:solidFill>
          <a:ln>
            <a:solidFill>
              <a:schemeClr val="tx1"/>
            </a:solidFill>
          </a:ln>
          <a:effectLst/>
          <a:scene3d>
            <a:camera prst="perspectiveRight"/>
            <a:lightRig rig="threePt" dir="t"/>
          </a:scene3d>
          <a:sp3d>
            <a:bevelT prst="relaxedInset"/>
          </a:sp3d>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l">
              <a:defRPr sz="3200" b="1">
                <a:solidFill>
                  <a:schemeClr val="bg1"/>
                </a:solidFill>
              </a:defRPr>
            </a:lvl1pPr>
          </a:lstStyle>
          <a:p>
            <a:pPr algn="ctr"/>
            <a:endParaRPr lang="en-US" dirty="0"/>
          </a:p>
          <a:p>
            <a:pPr algn="ctr"/>
            <a:r>
              <a:rPr lang="en-US" dirty="0"/>
              <a:t>Email a single member.</a:t>
            </a:r>
          </a:p>
          <a:p>
            <a:pPr algn="ctr"/>
            <a:endParaRPr lang="en-US" dirty="0"/>
          </a:p>
        </p:txBody>
      </p:sp>
    </p:spTree>
    <p:extLst>
      <p:ext uri="{BB962C8B-B14F-4D97-AF65-F5344CB8AC3E}">
        <p14:creationId xmlns:p14="http://schemas.microsoft.com/office/powerpoint/2010/main" val="4279166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up)">
                                      <p:cBhvr>
                                        <p:cTn id="12" dur="1000"/>
                                        <p:tgtEl>
                                          <p:spTgt spid="13"/>
                                        </p:tgtEl>
                                      </p:cBhvr>
                                    </p:animEffect>
                                  </p:childTnLst>
                                </p:cTn>
                              </p:par>
                              <p:par>
                                <p:cTn id="13" presetID="2" presetClass="entr" presetSubtype="8"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1000" fill="hold"/>
                                        <p:tgtEl>
                                          <p:spTgt spid="8"/>
                                        </p:tgtEl>
                                        <p:attrNameLst>
                                          <p:attrName>ppt_x</p:attrName>
                                        </p:attrNameLst>
                                      </p:cBhvr>
                                      <p:tavLst>
                                        <p:tav tm="0">
                                          <p:val>
                                            <p:strVal val="0-#ppt_w/2"/>
                                          </p:val>
                                        </p:tav>
                                        <p:tav tm="100000">
                                          <p:val>
                                            <p:strVal val="#ppt_x"/>
                                          </p:val>
                                        </p:tav>
                                      </p:tavLst>
                                    </p:anim>
                                    <p:anim calcmode="lin" valueType="num">
                                      <p:cBhvr additive="base">
                                        <p:cTn id="16" dur="1000" fill="hold"/>
                                        <p:tgtEl>
                                          <p:spTgt spid="8"/>
                                        </p:tgtEl>
                                        <p:attrNameLst>
                                          <p:attrName>ppt_y</p:attrName>
                                        </p:attrNameLst>
                                      </p:cBhvr>
                                      <p:tavLst>
                                        <p:tav tm="0">
                                          <p:val>
                                            <p:strVal val="#ppt_y"/>
                                          </p:val>
                                        </p:tav>
                                        <p:tav tm="100000">
                                          <p:val>
                                            <p:strVal val="#ppt_y"/>
                                          </p:val>
                                        </p:tav>
                                      </p:tavLst>
                                    </p:anim>
                                  </p:childTnLst>
                                </p:cTn>
                              </p:par>
                            </p:childTnLst>
                          </p:cTn>
                        </p:par>
                        <p:par>
                          <p:cTn id="17" fill="hold">
                            <p:stCondLst>
                              <p:cond delay="1000"/>
                            </p:stCondLst>
                            <p:childTnLst>
                              <p:par>
                                <p:cTn id="18" presetID="53" presetClass="entr" presetSubtype="16"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1000" fill="hold"/>
                                        <p:tgtEl>
                                          <p:spTgt spid="4"/>
                                        </p:tgtEl>
                                        <p:attrNameLst>
                                          <p:attrName>ppt_w</p:attrName>
                                        </p:attrNameLst>
                                      </p:cBhvr>
                                      <p:tavLst>
                                        <p:tav tm="0">
                                          <p:val>
                                            <p:fltVal val="0"/>
                                          </p:val>
                                        </p:tav>
                                        <p:tav tm="100000">
                                          <p:val>
                                            <p:strVal val="#ppt_w"/>
                                          </p:val>
                                        </p:tav>
                                      </p:tavLst>
                                    </p:anim>
                                    <p:anim calcmode="lin" valueType="num">
                                      <p:cBhvr>
                                        <p:cTn id="21" dur="1000" fill="hold"/>
                                        <p:tgtEl>
                                          <p:spTgt spid="4"/>
                                        </p:tgtEl>
                                        <p:attrNameLst>
                                          <p:attrName>ppt_h</p:attrName>
                                        </p:attrNameLst>
                                      </p:cBhvr>
                                      <p:tavLst>
                                        <p:tav tm="0">
                                          <p:val>
                                            <p:fltVal val="0"/>
                                          </p:val>
                                        </p:tav>
                                        <p:tav tm="100000">
                                          <p:val>
                                            <p:strVal val="#ppt_h"/>
                                          </p:val>
                                        </p:tav>
                                      </p:tavLst>
                                    </p:anim>
                                    <p:animEffect transition="in" filter="fade">
                                      <p:cBhvr>
                                        <p:cTn id="2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animBg="1"/>
      <p:bldP spid="1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4.5|19.2|10.7|2.4|2.9"/>
</p:tagLst>
</file>

<file path=ppt/tags/tag2.xml><?xml version="1.0" encoding="utf-8"?>
<p:tagLst xmlns:a="http://schemas.openxmlformats.org/drawingml/2006/main" xmlns:r="http://schemas.openxmlformats.org/officeDocument/2006/relationships" xmlns:p="http://schemas.openxmlformats.org/presentationml/2006/main">
  <p:tag name="TIMING" val="|4.5|19.2|10.7|2.4|2.9"/>
</p:tagLst>
</file>

<file path=ppt/theme/theme1.xml><?xml version="1.0" encoding="utf-8"?>
<a:theme xmlns:a="http://schemas.openxmlformats.org/drawingml/2006/main" name="American Legion Theme">
  <a:themeElements>
    <a:clrScheme name="TAL Custom">
      <a:dk1>
        <a:srgbClr val="231F20"/>
      </a:dk1>
      <a:lt1>
        <a:srgbClr val="FFFFFF"/>
      </a:lt1>
      <a:dk2>
        <a:srgbClr val="1B3D6D"/>
      </a:dk2>
      <a:lt2>
        <a:srgbClr val="E7E6E6"/>
      </a:lt2>
      <a:accent1>
        <a:srgbClr val="D72031"/>
      </a:accent1>
      <a:accent2>
        <a:srgbClr val="FFFFFF"/>
      </a:accent2>
      <a:accent3>
        <a:srgbClr val="1B3D6D"/>
      </a:accent3>
      <a:accent4>
        <a:srgbClr val="7F7F7F"/>
      </a:accent4>
      <a:accent5>
        <a:srgbClr val="D72131"/>
      </a:accent5>
      <a:accent6>
        <a:srgbClr val="F2F2F2"/>
      </a:accent6>
      <a:hlink>
        <a:srgbClr val="1B3D6D"/>
      </a:hlink>
      <a:folHlink>
        <a:srgbClr val="1B3D6D"/>
      </a:folHlink>
    </a:clrScheme>
    <a:fontScheme name="TAL Standard">
      <a:majorFont>
        <a:latin typeface="Avenir Next LT Pro Demi"/>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3 - TAL - Template Powerpoint  -  Read-Only" id="{05474E22-0C31-4FD0-9790-D9566FC49FE2}" vid="{6D5A5D01-41EC-4CAE-89FB-6B5ACDBF0574}"/>
    </a:ext>
  </a:ext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5F633947B556F48813B56F8D9C17A6C" ma:contentTypeVersion="19" ma:contentTypeDescription="Create a new document." ma:contentTypeScope="" ma:versionID="922f444168be34ef7a006eca550dae31">
  <xsd:schema xmlns:xsd="http://www.w3.org/2001/XMLSchema" xmlns:xs="http://www.w3.org/2001/XMLSchema" xmlns:p="http://schemas.microsoft.com/office/2006/metadata/properties" xmlns:ns2="678c04f6-f183-44c2-9cd0-bee70d2694e8" xmlns:ns3="f2996780-8ee3-477e-ac96-c28f58c3e646" targetNamespace="http://schemas.microsoft.com/office/2006/metadata/properties" ma:root="true" ma:fieldsID="dfb3574d0743da416242e39a53db2277" ns2:_="" ns3:_="">
    <xsd:import namespace="678c04f6-f183-44c2-9cd0-bee70d2694e8"/>
    <xsd:import namespace="f2996780-8ee3-477e-ac96-c28f58c3e64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ObjectDetectorVersions" minOccurs="0"/>
                <xsd:element ref="ns2:Note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78c04f6-f183-44c2-9cd0-bee70d2694e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3dc981da-f853-451a-a046-e71042c6e608"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Notes" ma:index="23" nillable="true" ma:displayName="Notes" ma:format="Dropdown" ma:internalName="Notes">
      <xsd:simpleType>
        <xsd:restriction base="dms:Text">
          <xsd:maxLength value="255"/>
        </xsd:restriction>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2996780-8ee3-477e-ac96-c28f58c3e64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a40d0bd-2444-4f1c-bb5b-8162e77adb9b}" ma:internalName="TaxCatchAll" ma:showField="CatchAllData" ma:web="f2996780-8ee3-477e-ac96-c28f58c3e64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f2996780-8ee3-477e-ac96-c28f58c3e646">
      <UserInfo>
        <DisplayName/>
        <AccountId xsi:nil="true"/>
        <AccountType/>
      </UserInfo>
    </SharedWithUsers>
    <MediaLengthInSeconds xmlns="678c04f6-f183-44c2-9cd0-bee70d2694e8" xsi:nil="true"/>
    <Notes xmlns="678c04f6-f183-44c2-9cd0-bee70d2694e8" xsi:nil="true"/>
    <TaxCatchAll xmlns="f2996780-8ee3-477e-ac96-c28f58c3e646" xsi:nil="true"/>
    <lcf76f155ced4ddcb4097134ff3c332f xmlns="678c04f6-f183-44c2-9cd0-bee70d2694e8">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5AB7800-E646-47F5-AE6A-305AF82717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78c04f6-f183-44c2-9cd0-bee70d2694e8"/>
    <ds:schemaRef ds:uri="f2996780-8ee3-477e-ac96-c28f58c3e64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8CFC471-5ACB-4C5D-8C08-A06F19649396}">
  <ds:schemaRefs>
    <ds:schemaRef ds:uri="http://schemas.microsoft.com/office/2006/documentManagement/types"/>
    <ds:schemaRef ds:uri="http://www.w3.org/XML/1998/namespace"/>
    <ds:schemaRef ds:uri="f2996780-8ee3-477e-ac96-c28f58c3e646"/>
    <ds:schemaRef ds:uri="http://schemas.openxmlformats.org/package/2006/metadata/core-properties"/>
    <ds:schemaRef ds:uri="http://purl.org/dc/elements/1.1/"/>
    <ds:schemaRef ds:uri="http://schemas.microsoft.com/office/infopath/2007/PartnerControls"/>
    <ds:schemaRef ds:uri="678c04f6-f183-44c2-9cd0-bee70d2694e8"/>
    <ds:schemaRef ds:uri="http://schemas.microsoft.com/office/2006/metadata/properties"/>
    <ds:schemaRef ds:uri="http://purl.org/dc/dcmitype/"/>
    <ds:schemaRef ds:uri="http://purl.org/dc/terms/"/>
  </ds:schemaRefs>
</ds:datastoreItem>
</file>

<file path=customXml/itemProps3.xml><?xml version="1.0" encoding="utf-8"?>
<ds:datastoreItem xmlns:ds="http://schemas.openxmlformats.org/officeDocument/2006/customXml" ds:itemID="{7E612F0F-5350-43A8-96E7-1CD8DD314A8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2023 - TAL - Template Powerpoint</Template>
  <TotalTime>3737</TotalTime>
  <Words>2486</Words>
  <Application>Microsoft Office PowerPoint</Application>
  <PresentationFormat>Custom</PresentationFormat>
  <Paragraphs>487</Paragraphs>
  <Slides>39</Slides>
  <Notes>39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39</vt:i4>
      </vt:variant>
    </vt:vector>
  </HeadingPairs>
  <TitlesOfParts>
    <vt:vector size="47" baseType="lpstr">
      <vt:lpstr>Aptos</vt:lpstr>
      <vt:lpstr>Arial</vt:lpstr>
      <vt:lpstr>Avenir Next</vt:lpstr>
      <vt:lpstr>Avenir Next Demi Bold</vt:lpstr>
      <vt:lpstr>Calibri</vt:lpstr>
      <vt:lpstr>Times New Roman</vt:lpstr>
      <vt:lpstr>Wingdings</vt:lpstr>
      <vt:lpstr>American Legion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Online Help</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Bossen, Erin</dc:creator>
  <cp:lastModifiedBy>Vickers, Libby</cp:lastModifiedBy>
  <cp:revision>13</cp:revision>
  <cp:lastPrinted>2021-10-04T12:15:22Z</cp:lastPrinted>
  <dcterms:created xsi:type="dcterms:W3CDTF">2024-02-15T16:33:50Z</dcterms:created>
  <dcterms:modified xsi:type="dcterms:W3CDTF">2026-07-14T00:55:08Z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cc91b28-7e0e-4bfd-870f-ca289b7f09ce_Enabled">
    <vt:lpwstr>true</vt:lpwstr>
  </property>
  <property fmtid="{D5CDD505-2E9C-101B-9397-08002B2CF9AE}" pid="3" name="MSIP_Label_ecc91b28-7e0e-4bfd-870f-ca289b7f09ce_SetDate">
    <vt:lpwstr>2022-08-12T10:27:40Z</vt:lpwstr>
  </property>
  <property fmtid="{D5CDD505-2E9C-101B-9397-08002B2CF9AE}" pid="4" name="MSIP_Label_ecc91b28-7e0e-4bfd-870f-ca289b7f09ce_Method">
    <vt:lpwstr>Standard</vt:lpwstr>
  </property>
  <property fmtid="{D5CDD505-2E9C-101B-9397-08002B2CF9AE}" pid="5" name="MSIP_Label_ecc91b28-7e0e-4bfd-870f-ca289b7f09ce_Name">
    <vt:lpwstr>Confidential</vt:lpwstr>
  </property>
  <property fmtid="{D5CDD505-2E9C-101B-9397-08002B2CF9AE}" pid="6" name="MSIP_Label_ecc91b28-7e0e-4bfd-870f-ca289b7f09ce_SiteId">
    <vt:lpwstr>dd9d243c-8688-470f-8812-4ceb7ac50b6c</vt:lpwstr>
  </property>
  <property fmtid="{D5CDD505-2E9C-101B-9397-08002B2CF9AE}" pid="7" name="MSIP_Label_ecc91b28-7e0e-4bfd-870f-ca289b7f09ce_ActionId">
    <vt:lpwstr>89b74791-f7fc-4de7-a335-4b9acadae9e0</vt:lpwstr>
  </property>
  <property fmtid="{D5CDD505-2E9C-101B-9397-08002B2CF9AE}" pid="8" name="MSIP_Label_ecc91b28-7e0e-4bfd-870f-ca289b7f09ce_ContentBits">
    <vt:lpwstr>0</vt:lpwstr>
  </property>
  <property fmtid="{D5CDD505-2E9C-101B-9397-08002B2CF9AE}" pid="9" name="ContentTypeId">
    <vt:lpwstr>0x01010085F633947B556F48813B56F8D9C17A6C</vt:lpwstr>
  </property>
  <property fmtid="{D5CDD505-2E9C-101B-9397-08002B2CF9AE}" pid="10" name="MediaServiceImageTags">
    <vt:lpwstr/>
  </property>
  <property fmtid="{D5CDD505-2E9C-101B-9397-08002B2CF9AE}" pid="11" name="Order">
    <vt:r8>201200</vt:r8>
  </property>
  <property fmtid="{D5CDD505-2E9C-101B-9397-08002B2CF9AE}" pid="12" name="xd_Signature">
    <vt:bool>false</vt:bool>
  </property>
  <property fmtid="{D5CDD505-2E9C-101B-9397-08002B2CF9AE}" pid="13" name="xd_ProgID">
    <vt:lpwstr/>
  </property>
  <property fmtid="{D5CDD505-2E9C-101B-9397-08002B2CF9AE}" pid="14" name="ComplianceAssetId">
    <vt:lpwstr/>
  </property>
  <property fmtid="{D5CDD505-2E9C-101B-9397-08002B2CF9AE}" pid="15" name="TemplateUrl">
    <vt:lpwstr/>
  </property>
  <property fmtid="{D5CDD505-2E9C-101B-9397-08002B2CF9AE}" pid="16" name="_ExtendedDescription">
    <vt:lpwstr/>
  </property>
  <property fmtid="{D5CDD505-2E9C-101B-9397-08002B2CF9AE}" pid="17" name="TriggerFlowInfo">
    <vt:lpwstr/>
  </property>
</Properties>
</file>